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4" r:id="rId3"/>
    <p:sldId id="266" r:id="rId4"/>
    <p:sldId id="265" r:id="rId5"/>
    <p:sldId id="269" r:id="rId6"/>
    <p:sldId id="258" r:id="rId7"/>
    <p:sldId id="315" r:id="rId8"/>
    <p:sldId id="337" r:id="rId9"/>
    <p:sldId id="339" r:id="rId10"/>
    <p:sldId id="341" r:id="rId11"/>
    <p:sldId id="344" r:id="rId12"/>
    <p:sldId id="342" r:id="rId13"/>
    <p:sldId id="338" r:id="rId14"/>
    <p:sldId id="317" r:id="rId15"/>
    <p:sldId id="353" r:id="rId16"/>
    <p:sldId id="316" r:id="rId17"/>
    <p:sldId id="340" r:id="rId18"/>
    <p:sldId id="343" r:id="rId19"/>
    <p:sldId id="345" r:id="rId20"/>
    <p:sldId id="346" r:id="rId21"/>
    <p:sldId id="336" r:id="rId22"/>
    <p:sldId id="322" r:id="rId23"/>
    <p:sldId id="347" r:id="rId24"/>
    <p:sldId id="349" r:id="rId25"/>
    <p:sldId id="348" r:id="rId26"/>
    <p:sldId id="350" r:id="rId27"/>
    <p:sldId id="351" r:id="rId28"/>
    <p:sldId id="352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3" autoAdjust="0"/>
    <p:restoredTop sz="95878" autoAdjust="0"/>
  </p:normalViewPr>
  <p:slideViewPr>
    <p:cSldViewPr>
      <p:cViewPr varScale="1">
        <p:scale>
          <a:sx n="90" d="100"/>
          <a:sy n="9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F7A4C-29BB-4D7F-955B-18F68E02393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B42C1A-9A35-48B5-85A6-D95C27593EAF}">
      <dgm:prSet phldrT="[Text]"/>
      <dgm:spPr/>
      <dgm:t>
        <a:bodyPr/>
        <a:lstStyle/>
        <a:p>
          <a:r>
            <a:rPr lang="en-IN" smtClean="0"/>
            <a:t>Given a campaign, identify its potential origin/sources</a:t>
          </a:r>
          <a:endParaRPr lang="en-US"/>
        </a:p>
      </dgm:t>
    </dgm:pt>
    <dgm:pt modelId="{2F489D89-8C24-4F15-BFBA-D4BD0CAE4026}" type="parTrans" cxnId="{5215FC61-CE83-4C91-BDF4-5B909CE02945}">
      <dgm:prSet/>
      <dgm:spPr/>
      <dgm:t>
        <a:bodyPr/>
        <a:lstStyle/>
        <a:p>
          <a:endParaRPr lang="en-US"/>
        </a:p>
      </dgm:t>
    </dgm:pt>
    <dgm:pt modelId="{C982405D-CBF5-4C78-85CC-C6BB6E93C362}" type="sibTrans" cxnId="{5215FC61-CE83-4C91-BDF4-5B909CE02945}">
      <dgm:prSet/>
      <dgm:spPr/>
      <dgm:t>
        <a:bodyPr/>
        <a:lstStyle/>
        <a:p>
          <a:endParaRPr lang="en-US"/>
        </a:p>
      </dgm:t>
    </dgm:pt>
    <dgm:pt modelId="{E64D9A0F-BF29-4361-AC9E-8F3484D56551}">
      <dgm:prSet/>
      <dgm:spPr/>
      <dgm:t>
        <a:bodyPr/>
        <a:lstStyle/>
        <a:p>
          <a:r>
            <a:rPr lang="en-IN" smtClean="0"/>
            <a:t>Determine the effect of the campaign across the nodes</a:t>
          </a:r>
          <a:endParaRPr lang="en-IN" dirty="0"/>
        </a:p>
      </dgm:t>
    </dgm:pt>
    <dgm:pt modelId="{6E86AF6F-8539-4558-81D4-B58BA6B9EB62}" type="parTrans" cxnId="{02FEF6CD-CD10-4BE8-A4E9-DE8F7217F455}">
      <dgm:prSet/>
      <dgm:spPr/>
      <dgm:t>
        <a:bodyPr/>
        <a:lstStyle/>
        <a:p>
          <a:endParaRPr lang="en-US"/>
        </a:p>
      </dgm:t>
    </dgm:pt>
    <dgm:pt modelId="{D2D63F1C-E728-4BE2-B5BA-3D77B20545DF}" type="sibTrans" cxnId="{02FEF6CD-CD10-4BE8-A4E9-DE8F7217F455}">
      <dgm:prSet/>
      <dgm:spPr/>
      <dgm:t>
        <a:bodyPr/>
        <a:lstStyle/>
        <a:p>
          <a:endParaRPr lang="en-US"/>
        </a:p>
      </dgm:t>
    </dgm:pt>
    <dgm:pt modelId="{66C7ECFC-34B7-47F1-9C9D-59432D685802}">
      <dgm:prSet/>
      <dgm:spPr/>
      <dgm:t>
        <a:bodyPr/>
        <a:lstStyle/>
        <a:p>
          <a:r>
            <a:rPr lang="en-IN" smtClean="0"/>
            <a:t>Identify nodes that can potentially stem the flow of the campaign</a:t>
          </a:r>
          <a:endParaRPr lang="en-IN" dirty="0"/>
        </a:p>
      </dgm:t>
    </dgm:pt>
    <dgm:pt modelId="{CACA6163-C110-42CE-B14B-5839F5108300}" type="parTrans" cxnId="{5F8FD817-20E3-4FB0-95A4-48F87FA50D8F}">
      <dgm:prSet/>
      <dgm:spPr/>
      <dgm:t>
        <a:bodyPr/>
        <a:lstStyle/>
        <a:p>
          <a:endParaRPr lang="en-US"/>
        </a:p>
      </dgm:t>
    </dgm:pt>
    <dgm:pt modelId="{743823B1-A0E9-4C41-A402-6002F06E0CDE}" type="sibTrans" cxnId="{5F8FD817-20E3-4FB0-95A4-48F87FA50D8F}">
      <dgm:prSet/>
      <dgm:spPr/>
      <dgm:t>
        <a:bodyPr/>
        <a:lstStyle/>
        <a:p>
          <a:endParaRPr lang="en-US"/>
        </a:p>
      </dgm:t>
    </dgm:pt>
    <dgm:pt modelId="{B0AFF480-CD15-4AB3-994A-392639A0D04D}">
      <dgm:prSet/>
      <dgm:spPr/>
      <dgm:t>
        <a:bodyPr/>
        <a:lstStyle/>
        <a:p>
          <a:r>
            <a:rPr lang="en-IN" smtClean="0"/>
            <a:t>Design mechanisms to limit the spread of the rumour</a:t>
          </a:r>
          <a:endParaRPr lang="en-IN" dirty="0"/>
        </a:p>
      </dgm:t>
    </dgm:pt>
    <dgm:pt modelId="{83179283-E028-42DD-9125-6A4D6C0C12C4}" type="parTrans" cxnId="{D38E7537-F77C-4E88-9FDB-BA051A759772}">
      <dgm:prSet/>
      <dgm:spPr/>
      <dgm:t>
        <a:bodyPr/>
        <a:lstStyle/>
        <a:p>
          <a:endParaRPr lang="en-US"/>
        </a:p>
      </dgm:t>
    </dgm:pt>
    <dgm:pt modelId="{69F961BE-0AC1-4C24-BCE8-4D99F6C71A89}" type="sibTrans" cxnId="{D38E7537-F77C-4E88-9FDB-BA051A759772}">
      <dgm:prSet/>
      <dgm:spPr/>
      <dgm:t>
        <a:bodyPr/>
        <a:lstStyle/>
        <a:p>
          <a:endParaRPr lang="en-US"/>
        </a:p>
      </dgm:t>
    </dgm:pt>
    <dgm:pt modelId="{79ADF4FE-F798-4E75-938A-CA9280D00708}" type="pres">
      <dgm:prSet presAssocID="{0C3F7A4C-29BB-4D7F-955B-18F68E02393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DF31F7-F42C-42D5-B49A-8C9E8C1A2F5C}" type="pres">
      <dgm:prSet presAssocID="{40B42C1A-9A35-48B5-85A6-D95C27593EAF}" presName="composite" presStyleCnt="0"/>
      <dgm:spPr/>
    </dgm:pt>
    <dgm:pt modelId="{E2E61DFB-DC85-44DA-9AE3-D375B432988D}" type="pres">
      <dgm:prSet presAssocID="{40B42C1A-9A35-48B5-85A6-D95C27593EAF}" presName="LShape" presStyleLbl="alignNode1" presStyleIdx="0" presStyleCnt="7"/>
      <dgm:spPr/>
    </dgm:pt>
    <dgm:pt modelId="{C0FC1595-AAFA-4FB4-9F0C-01F8E8489882}" type="pres">
      <dgm:prSet presAssocID="{40B42C1A-9A35-48B5-85A6-D95C27593EA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E54D4-1876-48E4-AAAE-1351FBC1D8BB}" type="pres">
      <dgm:prSet presAssocID="{40B42C1A-9A35-48B5-85A6-D95C27593EAF}" presName="Triangle" presStyleLbl="alignNode1" presStyleIdx="1" presStyleCnt="7"/>
      <dgm:spPr/>
    </dgm:pt>
    <dgm:pt modelId="{4980E130-DC36-4995-B307-360BEE873C6C}" type="pres">
      <dgm:prSet presAssocID="{C982405D-CBF5-4C78-85CC-C6BB6E93C362}" presName="sibTrans" presStyleCnt="0"/>
      <dgm:spPr/>
    </dgm:pt>
    <dgm:pt modelId="{F91BE15E-A432-4B24-BA5B-086FFF3D297B}" type="pres">
      <dgm:prSet presAssocID="{C982405D-CBF5-4C78-85CC-C6BB6E93C362}" presName="space" presStyleCnt="0"/>
      <dgm:spPr/>
    </dgm:pt>
    <dgm:pt modelId="{9DBCC705-EE3B-4D94-996B-23261C3F4073}" type="pres">
      <dgm:prSet presAssocID="{E64D9A0F-BF29-4361-AC9E-8F3484D56551}" presName="composite" presStyleCnt="0"/>
      <dgm:spPr/>
    </dgm:pt>
    <dgm:pt modelId="{10F1D6F0-523E-4B9B-827B-D2E68888858D}" type="pres">
      <dgm:prSet presAssocID="{E64D9A0F-BF29-4361-AC9E-8F3484D56551}" presName="LShape" presStyleLbl="alignNode1" presStyleIdx="2" presStyleCnt="7"/>
      <dgm:spPr/>
    </dgm:pt>
    <dgm:pt modelId="{1EB04BD8-0E1D-4589-A399-82391C36C99C}" type="pres">
      <dgm:prSet presAssocID="{E64D9A0F-BF29-4361-AC9E-8F3484D56551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93796-0593-4876-A490-71BE7AB1BE02}" type="pres">
      <dgm:prSet presAssocID="{E64D9A0F-BF29-4361-AC9E-8F3484D56551}" presName="Triangle" presStyleLbl="alignNode1" presStyleIdx="3" presStyleCnt="7"/>
      <dgm:spPr/>
    </dgm:pt>
    <dgm:pt modelId="{5466B638-DB6A-4534-86C8-49B61230D47D}" type="pres">
      <dgm:prSet presAssocID="{D2D63F1C-E728-4BE2-B5BA-3D77B20545DF}" presName="sibTrans" presStyleCnt="0"/>
      <dgm:spPr/>
    </dgm:pt>
    <dgm:pt modelId="{E434A970-ACFF-497F-8CC8-21EECE58753D}" type="pres">
      <dgm:prSet presAssocID="{D2D63F1C-E728-4BE2-B5BA-3D77B20545DF}" presName="space" presStyleCnt="0"/>
      <dgm:spPr/>
    </dgm:pt>
    <dgm:pt modelId="{0D6E483C-82C4-4528-B7D6-B05565A0FA59}" type="pres">
      <dgm:prSet presAssocID="{66C7ECFC-34B7-47F1-9C9D-59432D685802}" presName="composite" presStyleCnt="0"/>
      <dgm:spPr/>
    </dgm:pt>
    <dgm:pt modelId="{D3639867-6E89-417F-8E61-7EB5069695DA}" type="pres">
      <dgm:prSet presAssocID="{66C7ECFC-34B7-47F1-9C9D-59432D685802}" presName="LShape" presStyleLbl="alignNode1" presStyleIdx="4" presStyleCnt="7"/>
      <dgm:spPr/>
    </dgm:pt>
    <dgm:pt modelId="{13665FC9-4517-455B-A706-88C13EB87B42}" type="pres">
      <dgm:prSet presAssocID="{66C7ECFC-34B7-47F1-9C9D-59432D685802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B48D1-C717-4F23-8E21-7AB7E581AF33}" type="pres">
      <dgm:prSet presAssocID="{66C7ECFC-34B7-47F1-9C9D-59432D685802}" presName="Triangle" presStyleLbl="alignNode1" presStyleIdx="5" presStyleCnt="7"/>
      <dgm:spPr/>
    </dgm:pt>
    <dgm:pt modelId="{3FC6FF1D-710A-4D0C-8923-0B4CF7BA1502}" type="pres">
      <dgm:prSet presAssocID="{743823B1-A0E9-4C41-A402-6002F06E0CDE}" presName="sibTrans" presStyleCnt="0"/>
      <dgm:spPr/>
    </dgm:pt>
    <dgm:pt modelId="{0A57ACBD-821F-4D67-B2A9-71F01CFBA11C}" type="pres">
      <dgm:prSet presAssocID="{743823B1-A0E9-4C41-A402-6002F06E0CDE}" presName="space" presStyleCnt="0"/>
      <dgm:spPr/>
    </dgm:pt>
    <dgm:pt modelId="{6F70FA04-EFB8-4CB9-A65C-99C718365A85}" type="pres">
      <dgm:prSet presAssocID="{B0AFF480-CD15-4AB3-994A-392639A0D04D}" presName="composite" presStyleCnt="0"/>
      <dgm:spPr/>
    </dgm:pt>
    <dgm:pt modelId="{CEE857CF-F7DF-4C56-AD70-22D29C678769}" type="pres">
      <dgm:prSet presAssocID="{B0AFF480-CD15-4AB3-994A-392639A0D04D}" presName="LShape" presStyleLbl="alignNode1" presStyleIdx="6" presStyleCnt="7"/>
      <dgm:spPr/>
    </dgm:pt>
    <dgm:pt modelId="{AFD0554A-134D-4D9E-93DF-BD412B49EE1E}" type="pres">
      <dgm:prSet presAssocID="{B0AFF480-CD15-4AB3-994A-392639A0D04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8FD817-20E3-4FB0-95A4-48F87FA50D8F}" srcId="{0C3F7A4C-29BB-4D7F-955B-18F68E023931}" destId="{66C7ECFC-34B7-47F1-9C9D-59432D685802}" srcOrd="2" destOrd="0" parTransId="{CACA6163-C110-42CE-B14B-5839F5108300}" sibTransId="{743823B1-A0E9-4C41-A402-6002F06E0CDE}"/>
    <dgm:cxn modelId="{7763CE9E-414B-4A33-A15F-8B08BD402B94}" type="presOf" srcId="{66C7ECFC-34B7-47F1-9C9D-59432D685802}" destId="{13665FC9-4517-455B-A706-88C13EB87B42}" srcOrd="0" destOrd="0" presId="urn:microsoft.com/office/officeart/2009/3/layout/StepUpProcess"/>
    <dgm:cxn modelId="{6401EFA4-5964-443B-986D-4FD9939275BC}" type="presOf" srcId="{E64D9A0F-BF29-4361-AC9E-8F3484D56551}" destId="{1EB04BD8-0E1D-4589-A399-82391C36C99C}" srcOrd="0" destOrd="0" presId="urn:microsoft.com/office/officeart/2009/3/layout/StepUpProcess"/>
    <dgm:cxn modelId="{6E7303DD-F7C3-4351-9452-544EAB1818C4}" type="presOf" srcId="{0C3F7A4C-29BB-4D7F-955B-18F68E023931}" destId="{79ADF4FE-F798-4E75-938A-CA9280D00708}" srcOrd="0" destOrd="0" presId="urn:microsoft.com/office/officeart/2009/3/layout/StepUpProcess"/>
    <dgm:cxn modelId="{5215FC61-CE83-4C91-BDF4-5B909CE02945}" srcId="{0C3F7A4C-29BB-4D7F-955B-18F68E023931}" destId="{40B42C1A-9A35-48B5-85A6-D95C27593EAF}" srcOrd="0" destOrd="0" parTransId="{2F489D89-8C24-4F15-BFBA-D4BD0CAE4026}" sibTransId="{C982405D-CBF5-4C78-85CC-C6BB6E93C362}"/>
    <dgm:cxn modelId="{DC0E0945-A56F-4EC3-9764-58DEF30C0878}" type="presOf" srcId="{40B42C1A-9A35-48B5-85A6-D95C27593EAF}" destId="{C0FC1595-AAFA-4FB4-9F0C-01F8E8489882}" srcOrd="0" destOrd="0" presId="urn:microsoft.com/office/officeart/2009/3/layout/StepUpProcess"/>
    <dgm:cxn modelId="{02FEF6CD-CD10-4BE8-A4E9-DE8F7217F455}" srcId="{0C3F7A4C-29BB-4D7F-955B-18F68E023931}" destId="{E64D9A0F-BF29-4361-AC9E-8F3484D56551}" srcOrd="1" destOrd="0" parTransId="{6E86AF6F-8539-4558-81D4-B58BA6B9EB62}" sibTransId="{D2D63F1C-E728-4BE2-B5BA-3D77B20545DF}"/>
    <dgm:cxn modelId="{D38E7537-F77C-4E88-9FDB-BA051A759772}" srcId="{0C3F7A4C-29BB-4D7F-955B-18F68E023931}" destId="{B0AFF480-CD15-4AB3-994A-392639A0D04D}" srcOrd="3" destOrd="0" parTransId="{83179283-E028-42DD-9125-6A4D6C0C12C4}" sibTransId="{69F961BE-0AC1-4C24-BCE8-4D99F6C71A89}"/>
    <dgm:cxn modelId="{4BE64D82-83B3-4FA4-BC6E-AD781AD79F8B}" type="presOf" srcId="{B0AFF480-CD15-4AB3-994A-392639A0D04D}" destId="{AFD0554A-134D-4D9E-93DF-BD412B49EE1E}" srcOrd="0" destOrd="0" presId="urn:microsoft.com/office/officeart/2009/3/layout/StepUpProcess"/>
    <dgm:cxn modelId="{5286C245-8910-47BA-9555-A56A3982E876}" type="presParOf" srcId="{79ADF4FE-F798-4E75-938A-CA9280D00708}" destId="{22DF31F7-F42C-42D5-B49A-8C9E8C1A2F5C}" srcOrd="0" destOrd="0" presId="urn:microsoft.com/office/officeart/2009/3/layout/StepUpProcess"/>
    <dgm:cxn modelId="{0A4149FF-E29D-4636-B665-2022CD9BDB02}" type="presParOf" srcId="{22DF31F7-F42C-42D5-B49A-8C9E8C1A2F5C}" destId="{E2E61DFB-DC85-44DA-9AE3-D375B432988D}" srcOrd="0" destOrd="0" presId="urn:microsoft.com/office/officeart/2009/3/layout/StepUpProcess"/>
    <dgm:cxn modelId="{0E12CD18-FE51-42DD-96FA-F5353672B4D1}" type="presParOf" srcId="{22DF31F7-F42C-42D5-B49A-8C9E8C1A2F5C}" destId="{C0FC1595-AAFA-4FB4-9F0C-01F8E8489882}" srcOrd="1" destOrd="0" presId="urn:microsoft.com/office/officeart/2009/3/layout/StepUpProcess"/>
    <dgm:cxn modelId="{FCFAEAC6-66FF-4597-A904-396DC885418C}" type="presParOf" srcId="{22DF31F7-F42C-42D5-B49A-8C9E8C1A2F5C}" destId="{FC6E54D4-1876-48E4-AAAE-1351FBC1D8BB}" srcOrd="2" destOrd="0" presId="urn:microsoft.com/office/officeart/2009/3/layout/StepUpProcess"/>
    <dgm:cxn modelId="{219A081E-21D5-470C-896D-09E49FD0FA25}" type="presParOf" srcId="{79ADF4FE-F798-4E75-938A-CA9280D00708}" destId="{4980E130-DC36-4995-B307-360BEE873C6C}" srcOrd="1" destOrd="0" presId="urn:microsoft.com/office/officeart/2009/3/layout/StepUpProcess"/>
    <dgm:cxn modelId="{487A859E-6C7A-4197-9B3C-70CCE13FF10D}" type="presParOf" srcId="{4980E130-DC36-4995-B307-360BEE873C6C}" destId="{F91BE15E-A432-4B24-BA5B-086FFF3D297B}" srcOrd="0" destOrd="0" presId="urn:microsoft.com/office/officeart/2009/3/layout/StepUpProcess"/>
    <dgm:cxn modelId="{12518DB6-6338-484E-9732-4DA3D7943AAE}" type="presParOf" srcId="{79ADF4FE-F798-4E75-938A-CA9280D00708}" destId="{9DBCC705-EE3B-4D94-996B-23261C3F4073}" srcOrd="2" destOrd="0" presId="urn:microsoft.com/office/officeart/2009/3/layout/StepUpProcess"/>
    <dgm:cxn modelId="{97624C5E-9F9D-443F-B2DA-ACDB21712467}" type="presParOf" srcId="{9DBCC705-EE3B-4D94-996B-23261C3F4073}" destId="{10F1D6F0-523E-4B9B-827B-D2E68888858D}" srcOrd="0" destOrd="0" presId="urn:microsoft.com/office/officeart/2009/3/layout/StepUpProcess"/>
    <dgm:cxn modelId="{48931149-86BB-4C19-9E2A-4AD86E779068}" type="presParOf" srcId="{9DBCC705-EE3B-4D94-996B-23261C3F4073}" destId="{1EB04BD8-0E1D-4589-A399-82391C36C99C}" srcOrd="1" destOrd="0" presId="urn:microsoft.com/office/officeart/2009/3/layout/StepUpProcess"/>
    <dgm:cxn modelId="{6F9432E0-3F0A-4075-96F6-74C6F6A54FD5}" type="presParOf" srcId="{9DBCC705-EE3B-4D94-996B-23261C3F4073}" destId="{DA193796-0593-4876-A490-71BE7AB1BE02}" srcOrd="2" destOrd="0" presId="urn:microsoft.com/office/officeart/2009/3/layout/StepUpProcess"/>
    <dgm:cxn modelId="{D5A86EA7-A6F4-4A77-825E-82BBFFB75C04}" type="presParOf" srcId="{79ADF4FE-F798-4E75-938A-CA9280D00708}" destId="{5466B638-DB6A-4534-86C8-49B61230D47D}" srcOrd="3" destOrd="0" presId="urn:microsoft.com/office/officeart/2009/3/layout/StepUpProcess"/>
    <dgm:cxn modelId="{7EDD5C73-DC8F-4498-AA14-BFF51B10CBB0}" type="presParOf" srcId="{5466B638-DB6A-4534-86C8-49B61230D47D}" destId="{E434A970-ACFF-497F-8CC8-21EECE58753D}" srcOrd="0" destOrd="0" presId="urn:microsoft.com/office/officeart/2009/3/layout/StepUpProcess"/>
    <dgm:cxn modelId="{C16BB8F1-04BB-41C4-8054-45020CF06186}" type="presParOf" srcId="{79ADF4FE-F798-4E75-938A-CA9280D00708}" destId="{0D6E483C-82C4-4528-B7D6-B05565A0FA59}" srcOrd="4" destOrd="0" presId="urn:microsoft.com/office/officeart/2009/3/layout/StepUpProcess"/>
    <dgm:cxn modelId="{BA85CBB8-05AF-4061-9B5B-0D4BEBDE89C8}" type="presParOf" srcId="{0D6E483C-82C4-4528-B7D6-B05565A0FA59}" destId="{D3639867-6E89-417F-8E61-7EB5069695DA}" srcOrd="0" destOrd="0" presId="urn:microsoft.com/office/officeart/2009/3/layout/StepUpProcess"/>
    <dgm:cxn modelId="{5713E028-FC8C-4CCF-9CF6-CF3F075A424F}" type="presParOf" srcId="{0D6E483C-82C4-4528-B7D6-B05565A0FA59}" destId="{13665FC9-4517-455B-A706-88C13EB87B42}" srcOrd="1" destOrd="0" presId="urn:microsoft.com/office/officeart/2009/3/layout/StepUpProcess"/>
    <dgm:cxn modelId="{8F8F341B-1D2A-4922-92B3-7FEB07EC663E}" type="presParOf" srcId="{0D6E483C-82C4-4528-B7D6-B05565A0FA59}" destId="{7FCB48D1-C717-4F23-8E21-7AB7E581AF33}" srcOrd="2" destOrd="0" presId="urn:microsoft.com/office/officeart/2009/3/layout/StepUpProcess"/>
    <dgm:cxn modelId="{C2E486C5-1224-4682-ADA1-BE623837DD87}" type="presParOf" srcId="{79ADF4FE-F798-4E75-938A-CA9280D00708}" destId="{3FC6FF1D-710A-4D0C-8923-0B4CF7BA1502}" srcOrd="5" destOrd="0" presId="urn:microsoft.com/office/officeart/2009/3/layout/StepUpProcess"/>
    <dgm:cxn modelId="{58DB5513-8C5C-44E8-BB5F-B4AFEE2B026E}" type="presParOf" srcId="{3FC6FF1D-710A-4D0C-8923-0B4CF7BA1502}" destId="{0A57ACBD-821F-4D67-B2A9-71F01CFBA11C}" srcOrd="0" destOrd="0" presId="urn:microsoft.com/office/officeart/2009/3/layout/StepUpProcess"/>
    <dgm:cxn modelId="{31021465-0A8F-4513-85EB-39920A8C6B75}" type="presParOf" srcId="{79ADF4FE-F798-4E75-938A-CA9280D00708}" destId="{6F70FA04-EFB8-4CB9-A65C-99C718365A85}" srcOrd="6" destOrd="0" presId="urn:microsoft.com/office/officeart/2009/3/layout/StepUpProcess"/>
    <dgm:cxn modelId="{F91D7D8C-1CE0-405B-B8BC-AA9C5746CE66}" type="presParOf" srcId="{6F70FA04-EFB8-4CB9-A65C-99C718365A85}" destId="{CEE857CF-F7DF-4C56-AD70-22D29C678769}" srcOrd="0" destOrd="0" presId="urn:microsoft.com/office/officeart/2009/3/layout/StepUpProcess"/>
    <dgm:cxn modelId="{A05CD082-08DA-4859-8AAB-6EE9AE9AEEBC}" type="presParOf" srcId="{6F70FA04-EFB8-4CB9-A65C-99C718365A85}" destId="{AFD0554A-134D-4D9E-93DF-BD412B49EE1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3E71A9-DC7B-4237-A92C-03FEE4C450EB}" type="doc">
      <dgm:prSet loTypeId="urn:microsoft.com/office/officeart/2009/3/layout/Pi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EABB78-E429-4588-BCFC-CA219EE17E32}">
      <dgm:prSet phldrT="[Text]"/>
      <dgm:spPr/>
      <dgm:t>
        <a:bodyPr/>
        <a:lstStyle/>
        <a:p>
          <a:r>
            <a:rPr lang="en-US" dirty="0" smtClean="0"/>
            <a:t>Susceptibility</a:t>
          </a:r>
          <a:endParaRPr lang="en-US" dirty="0"/>
        </a:p>
      </dgm:t>
    </dgm:pt>
    <dgm:pt modelId="{360AF5A4-DCBC-4C38-875D-75E258F251D0}" type="parTrans" cxnId="{0BD139A8-B8DC-430F-A45B-A0F57FCF5FFE}">
      <dgm:prSet/>
      <dgm:spPr/>
      <dgm:t>
        <a:bodyPr/>
        <a:lstStyle/>
        <a:p>
          <a:endParaRPr lang="en-US"/>
        </a:p>
      </dgm:t>
    </dgm:pt>
    <dgm:pt modelId="{E69A48A6-98B8-4DDC-BCE6-90AB9CB14D6A}" type="sibTrans" cxnId="{0BD139A8-B8DC-430F-A45B-A0F57FCF5FFE}">
      <dgm:prSet/>
      <dgm:spPr/>
      <dgm:t>
        <a:bodyPr/>
        <a:lstStyle/>
        <a:p>
          <a:endParaRPr lang="en-US"/>
        </a:p>
      </dgm:t>
    </dgm:pt>
    <dgm:pt modelId="{EE94F4C9-6A9F-41C4-81E4-99ED3EA0A346}">
      <dgm:prSet phldrT="[Text]"/>
      <dgm:spPr/>
      <dgm:t>
        <a:bodyPr/>
        <a:lstStyle/>
        <a:p>
          <a:r>
            <a:rPr lang="en-US" dirty="0" smtClean="0"/>
            <a:t>Define a notion of susceptibility of all the nodes</a:t>
          </a:r>
          <a:endParaRPr lang="en-US" dirty="0"/>
        </a:p>
      </dgm:t>
    </dgm:pt>
    <dgm:pt modelId="{F7123852-2CFC-457A-BA0A-0ABBED561EB5}" type="parTrans" cxnId="{A2D24922-18A6-4B3E-81C8-33398D1FA09A}">
      <dgm:prSet/>
      <dgm:spPr/>
      <dgm:t>
        <a:bodyPr/>
        <a:lstStyle/>
        <a:p>
          <a:endParaRPr lang="en-US"/>
        </a:p>
      </dgm:t>
    </dgm:pt>
    <dgm:pt modelId="{E3DC4D07-3685-4F75-A000-B849B90EB04D}" type="sibTrans" cxnId="{A2D24922-18A6-4B3E-81C8-33398D1FA09A}">
      <dgm:prSet/>
      <dgm:spPr/>
      <dgm:t>
        <a:bodyPr/>
        <a:lstStyle/>
        <a:p>
          <a:endParaRPr lang="en-US"/>
        </a:p>
      </dgm:t>
    </dgm:pt>
    <dgm:pt modelId="{3EEC61DC-4B1B-4FFE-B2A1-29B329DAC742}">
      <dgm:prSet phldrT="[Text]"/>
      <dgm:spPr/>
      <dgm:t>
        <a:bodyPr/>
        <a:lstStyle/>
        <a:p>
          <a:r>
            <a:rPr lang="en-US" dirty="0" smtClean="0"/>
            <a:t>Targets</a:t>
          </a:r>
          <a:endParaRPr lang="en-US" dirty="0"/>
        </a:p>
      </dgm:t>
    </dgm:pt>
    <dgm:pt modelId="{BCCE2F2C-D6BC-47CA-A146-E869812BCA45}" type="parTrans" cxnId="{4BF6620F-C98B-4F99-9749-1B8424574CA4}">
      <dgm:prSet/>
      <dgm:spPr/>
      <dgm:t>
        <a:bodyPr/>
        <a:lstStyle/>
        <a:p>
          <a:endParaRPr lang="en-US"/>
        </a:p>
      </dgm:t>
    </dgm:pt>
    <dgm:pt modelId="{116E4B58-205C-4309-B420-44E531D2B8DA}" type="sibTrans" cxnId="{4BF6620F-C98B-4F99-9749-1B8424574CA4}">
      <dgm:prSet/>
      <dgm:spPr/>
      <dgm:t>
        <a:bodyPr/>
        <a:lstStyle/>
        <a:p>
          <a:endParaRPr lang="en-US"/>
        </a:p>
      </dgm:t>
    </dgm:pt>
    <dgm:pt modelId="{51E3939E-AC71-4BF5-BF9D-EBD7DABA754A}">
      <dgm:prSet phldrT="[Text]"/>
      <dgm:spPr/>
      <dgm:t>
        <a:bodyPr/>
        <a:lstStyle/>
        <a:p>
          <a:r>
            <a:rPr lang="en-US" dirty="0" smtClean="0"/>
            <a:t>Identify nodes to target with our positive campaign</a:t>
          </a:r>
          <a:endParaRPr lang="en-US" dirty="0"/>
        </a:p>
      </dgm:t>
    </dgm:pt>
    <dgm:pt modelId="{3E0A5009-4A10-4989-88B8-78E91EF8913D}" type="parTrans" cxnId="{3EAA692D-26EF-41A5-ACE4-569E983DDB2F}">
      <dgm:prSet/>
      <dgm:spPr/>
      <dgm:t>
        <a:bodyPr/>
        <a:lstStyle/>
        <a:p>
          <a:endParaRPr lang="en-US"/>
        </a:p>
      </dgm:t>
    </dgm:pt>
    <dgm:pt modelId="{34EE58FD-31FA-4AB4-A15C-59E3F1F69119}" type="sibTrans" cxnId="{3EAA692D-26EF-41A5-ACE4-569E983DDB2F}">
      <dgm:prSet/>
      <dgm:spPr/>
      <dgm:t>
        <a:bodyPr/>
        <a:lstStyle/>
        <a:p>
          <a:endParaRPr lang="en-US"/>
        </a:p>
      </dgm:t>
    </dgm:pt>
    <dgm:pt modelId="{213C311B-A73A-4B33-82B7-5974A9B09E5B}">
      <dgm:prSet phldrT="[Text]"/>
      <dgm:spPr/>
      <dgm:t>
        <a:bodyPr/>
        <a:lstStyle/>
        <a:p>
          <a:r>
            <a:rPr lang="en-US" b="1" dirty="0" smtClean="0"/>
            <a:t>Hypothesis</a:t>
          </a:r>
          <a:r>
            <a:rPr lang="en-US" dirty="0" smtClean="0"/>
            <a:t>: People who are most vulnerable need to be targeted</a:t>
          </a:r>
          <a:endParaRPr lang="en-US" dirty="0"/>
        </a:p>
      </dgm:t>
    </dgm:pt>
    <dgm:pt modelId="{06BD34A9-E969-4492-B651-36FE7815380F}" type="parTrans" cxnId="{A156FF33-CE19-4E20-84EE-2B60750DB59C}">
      <dgm:prSet/>
      <dgm:spPr/>
      <dgm:t>
        <a:bodyPr/>
        <a:lstStyle/>
        <a:p>
          <a:endParaRPr lang="en-US"/>
        </a:p>
      </dgm:t>
    </dgm:pt>
    <dgm:pt modelId="{661B1580-3D2E-4BDE-8F03-C868706B8C6A}" type="sibTrans" cxnId="{A156FF33-CE19-4E20-84EE-2B60750DB59C}">
      <dgm:prSet/>
      <dgm:spPr/>
      <dgm:t>
        <a:bodyPr/>
        <a:lstStyle/>
        <a:p>
          <a:endParaRPr lang="en-US"/>
        </a:p>
      </dgm:t>
    </dgm:pt>
    <dgm:pt modelId="{9BEBD5D7-A4A9-43F7-914C-AE8205DF0A8B}">
      <dgm:prSet phldrT="[Text]"/>
      <dgm:spPr/>
      <dgm:t>
        <a:bodyPr/>
        <a:lstStyle/>
        <a:p>
          <a:r>
            <a:rPr lang="en-US" dirty="0" smtClean="0"/>
            <a:t>Drivers</a:t>
          </a:r>
          <a:endParaRPr lang="en-US" dirty="0"/>
        </a:p>
      </dgm:t>
    </dgm:pt>
    <dgm:pt modelId="{F1430C18-4BCE-4E5F-93BE-374DAC998188}" type="parTrans" cxnId="{D61F0D3E-978D-437F-A14A-37C64491AEFB}">
      <dgm:prSet/>
      <dgm:spPr/>
      <dgm:t>
        <a:bodyPr/>
        <a:lstStyle/>
        <a:p>
          <a:endParaRPr lang="en-US"/>
        </a:p>
      </dgm:t>
    </dgm:pt>
    <dgm:pt modelId="{87023091-E525-42B0-997B-BC0C55F1FFDC}" type="sibTrans" cxnId="{D61F0D3E-978D-437F-A14A-37C64491AEFB}">
      <dgm:prSet/>
      <dgm:spPr/>
      <dgm:t>
        <a:bodyPr/>
        <a:lstStyle/>
        <a:p>
          <a:endParaRPr lang="en-US"/>
        </a:p>
      </dgm:t>
    </dgm:pt>
    <dgm:pt modelId="{BB25ED1F-C056-457B-9B5F-8039C138A54A}">
      <dgm:prSet phldrT="[Text]"/>
      <dgm:spPr/>
      <dgm:t>
        <a:bodyPr/>
        <a:lstStyle/>
        <a:p>
          <a:r>
            <a:rPr lang="en-US" dirty="0" smtClean="0"/>
            <a:t>Identify best drivers who can pass the positive information to the targets</a:t>
          </a:r>
          <a:endParaRPr lang="en-US" dirty="0"/>
        </a:p>
      </dgm:t>
    </dgm:pt>
    <dgm:pt modelId="{D5150C92-2997-4BBE-83F9-67075070E4EF}" type="parTrans" cxnId="{771F6D46-06DA-40A9-9584-73E2806C3C80}">
      <dgm:prSet/>
      <dgm:spPr/>
      <dgm:t>
        <a:bodyPr/>
        <a:lstStyle/>
        <a:p>
          <a:endParaRPr lang="en-US"/>
        </a:p>
      </dgm:t>
    </dgm:pt>
    <dgm:pt modelId="{C9DA8860-E679-4CDD-8E3A-D46D33413B88}" type="sibTrans" cxnId="{771F6D46-06DA-40A9-9584-73E2806C3C80}">
      <dgm:prSet/>
      <dgm:spPr/>
      <dgm:t>
        <a:bodyPr/>
        <a:lstStyle/>
        <a:p>
          <a:endParaRPr lang="en-US"/>
        </a:p>
      </dgm:t>
    </dgm:pt>
    <dgm:pt modelId="{67773E45-F829-49DE-A532-71F802A4564E}" type="pres">
      <dgm:prSet presAssocID="{E83E71A9-DC7B-4237-A92C-03FEE4C450E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816303-4730-4A3F-95F5-3FA9C82C313B}" type="pres">
      <dgm:prSet presAssocID="{1DEABB78-E429-4588-BCFC-CA219EE17E32}" presName="ParentComposite" presStyleCnt="0"/>
      <dgm:spPr/>
    </dgm:pt>
    <dgm:pt modelId="{2B7A7824-9111-41C3-A65A-169047BF6BBC}" type="pres">
      <dgm:prSet presAssocID="{1DEABB78-E429-4588-BCFC-CA219EE17E32}" presName="Chord" presStyleLbl="bgShp" presStyleIdx="0" presStyleCnt="3"/>
      <dgm:spPr/>
    </dgm:pt>
    <dgm:pt modelId="{D9387ACF-FFDE-4A48-B40E-85D0BE3F549B}" type="pres">
      <dgm:prSet presAssocID="{1DEABB78-E429-4588-BCFC-CA219EE17E32}" presName="Pie" presStyleLbl="alignNode1" presStyleIdx="0" presStyleCnt="3"/>
      <dgm:spPr/>
    </dgm:pt>
    <dgm:pt modelId="{D0EE7F8C-233F-43E3-9C2E-F34B3B574B2E}" type="pres">
      <dgm:prSet presAssocID="{1DEABB78-E429-4588-BCFC-CA219EE17E32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CC85D-DD74-41DC-8401-A7BFACA6F313}" type="pres">
      <dgm:prSet presAssocID="{E3DC4D07-3685-4F75-A000-B849B90EB04D}" presName="negSibTrans" presStyleCnt="0"/>
      <dgm:spPr/>
    </dgm:pt>
    <dgm:pt modelId="{1B0643C7-4516-459F-A275-BDF530319515}" type="pres">
      <dgm:prSet presAssocID="{1DEABB78-E429-4588-BCFC-CA219EE17E32}" presName="composite" presStyleCnt="0"/>
      <dgm:spPr/>
    </dgm:pt>
    <dgm:pt modelId="{7329E73C-EB82-4C38-B2EE-1C0C402AAAFD}" type="pres">
      <dgm:prSet presAssocID="{1DEABB78-E429-4588-BCFC-CA219EE17E32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7F6D4-27B6-4F59-92D8-A2F8C0C8BEF1}" type="pres">
      <dgm:prSet presAssocID="{E69A48A6-98B8-4DDC-BCE6-90AB9CB14D6A}" presName="sibTrans" presStyleCnt="0"/>
      <dgm:spPr/>
    </dgm:pt>
    <dgm:pt modelId="{BCFD342B-41D5-40A0-B052-D2B091D4E772}" type="pres">
      <dgm:prSet presAssocID="{3EEC61DC-4B1B-4FFE-B2A1-29B329DAC742}" presName="ParentComposite" presStyleCnt="0"/>
      <dgm:spPr/>
    </dgm:pt>
    <dgm:pt modelId="{CB62D1B6-726E-4B59-AD9B-06481793F2C4}" type="pres">
      <dgm:prSet presAssocID="{3EEC61DC-4B1B-4FFE-B2A1-29B329DAC742}" presName="Chord" presStyleLbl="bgShp" presStyleIdx="1" presStyleCnt="3"/>
      <dgm:spPr/>
    </dgm:pt>
    <dgm:pt modelId="{1A56AD3E-6F98-48D2-BF86-7BA2FD46DDDF}" type="pres">
      <dgm:prSet presAssocID="{3EEC61DC-4B1B-4FFE-B2A1-29B329DAC742}" presName="Pie" presStyleLbl="alignNode1" presStyleIdx="1" presStyleCnt="3"/>
      <dgm:spPr/>
    </dgm:pt>
    <dgm:pt modelId="{13CC5740-03F8-4681-9580-34A537E7F818}" type="pres">
      <dgm:prSet presAssocID="{3EEC61DC-4B1B-4FFE-B2A1-29B329DAC742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10A94-DCA9-4325-966D-1152ADB7DDCE}" type="pres">
      <dgm:prSet presAssocID="{34EE58FD-31FA-4AB4-A15C-59E3F1F69119}" presName="negSibTrans" presStyleCnt="0"/>
      <dgm:spPr/>
    </dgm:pt>
    <dgm:pt modelId="{A5626633-DFF4-4215-9CFE-031B9FFCEC39}" type="pres">
      <dgm:prSet presAssocID="{3EEC61DC-4B1B-4FFE-B2A1-29B329DAC742}" presName="composite" presStyleCnt="0"/>
      <dgm:spPr/>
    </dgm:pt>
    <dgm:pt modelId="{63E71081-0EC5-4409-91D9-002D040EAFEC}" type="pres">
      <dgm:prSet presAssocID="{3EEC61DC-4B1B-4FFE-B2A1-29B329DAC742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77E39-E2C4-49EE-9D91-D43DE7C49ADC}" type="pres">
      <dgm:prSet presAssocID="{116E4B58-205C-4309-B420-44E531D2B8DA}" presName="sibTrans" presStyleCnt="0"/>
      <dgm:spPr/>
    </dgm:pt>
    <dgm:pt modelId="{E0A41CE6-45AC-4AAD-ADDC-B0EDDA287C52}" type="pres">
      <dgm:prSet presAssocID="{9BEBD5D7-A4A9-43F7-914C-AE8205DF0A8B}" presName="ParentComposite" presStyleCnt="0"/>
      <dgm:spPr/>
    </dgm:pt>
    <dgm:pt modelId="{D6C40FCE-6C81-45F4-A3F7-FB694D14B23A}" type="pres">
      <dgm:prSet presAssocID="{9BEBD5D7-A4A9-43F7-914C-AE8205DF0A8B}" presName="Chord" presStyleLbl="bgShp" presStyleIdx="2" presStyleCnt="3"/>
      <dgm:spPr/>
    </dgm:pt>
    <dgm:pt modelId="{2F89CA63-CA7B-41B8-BD9D-084B6D2A7B17}" type="pres">
      <dgm:prSet presAssocID="{9BEBD5D7-A4A9-43F7-914C-AE8205DF0A8B}" presName="Pie" presStyleLbl="alignNode1" presStyleIdx="2" presStyleCnt="3"/>
      <dgm:spPr/>
    </dgm:pt>
    <dgm:pt modelId="{E0DB891F-2FCC-4FFC-90C9-BE610B9A7D90}" type="pres">
      <dgm:prSet presAssocID="{9BEBD5D7-A4A9-43F7-914C-AE8205DF0A8B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55E17-F6B7-4795-9B5C-B5FEB6655C95}" type="pres">
      <dgm:prSet presAssocID="{C9DA8860-E679-4CDD-8E3A-D46D33413B88}" presName="negSibTrans" presStyleCnt="0"/>
      <dgm:spPr/>
    </dgm:pt>
    <dgm:pt modelId="{058F0677-7517-458E-9F99-848429127F5B}" type="pres">
      <dgm:prSet presAssocID="{9BEBD5D7-A4A9-43F7-914C-AE8205DF0A8B}" presName="composite" presStyleCnt="0"/>
      <dgm:spPr/>
    </dgm:pt>
    <dgm:pt modelId="{1BEAFE94-B728-4C95-A6E2-B90603DB450C}" type="pres">
      <dgm:prSet presAssocID="{9BEBD5D7-A4A9-43F7-914C-AE8205DF0A8B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0A76C1-33F1-49D0-8085-6BAC2D3F380B}" type="presOf" srcId="{1DEABB78-E429-4588-BCFC-CA219EE17E32}" destId="{D0EE7F8C-233F-43E3-9C2E-F34B3B574B2E}" srcOrd="0" destOrd="0" presId="urn:microsoft.com/office/officeart/2009/3/layout/PieProcess"/>
    <dgm:cxn modelId="{771F6D46-06DA-40A9-9584-73E2806C3C80}" srcId="{9BEBD5D7-A4A9-43F7-914C-AE8205DF0A8B}" destId="{BB25ED1F-C056-457B-9B5F-8039C138A54A}" srcOrd="0" destOrd="0" parTransId="{D5150C92-2997-4BBE-83F9-67075070E4EF}" sibTransId="{C9DA8860-E679-4CDD-8E3A-D46D33413B88}"/>
    <dgm:cxn modelId="{A156FF33-CE19-4E20-84EE-2B60750DB59C}" srcId="{3EEC61DC-4B1B-4FFE-B2A1-29B329DAC742}" destId="{213C311B-A73A-4B33-82B7-5974A9B09E5B}" srcOrd="1" destOrd="0" parTransId="{06BD34A9-E969-4492-B651-36FE7815380F}" sibTransId="{661B1580-3D2E-4BDE-8F03-C868706B8C6A}"/>
    <dgm:cxn modelId="{3EAA692D-26EF-41A5-ACE4-569E983DDB2F}" srcId="{3EEC61DC-4B1B-4FFE-B2A1-29B329DAC742}" destId="{51E3939E-AC71-4BF5-BF9D-EBD7DABA754A}" srcOrd="0" destOrd="0" parTransId="{3E0A5009-4A10-4989-88B8-78E91EF8913D}" sibTransId="{34EE58FD-31FA-4AB4-A15C-59E3F1F69119}"/>
    <dgm:cxn modelId="{0687733D-3456-4391-B00F-FBDCDAF4A547}" type="presOf" srcId="{EE94F4C9-6A9F-41C4-81E4-99ED3EA0A346}" destId="{7329E73C-EB82-4C38-B2EE-1C0C402AAAFD}" srcOrd="0" destOrd="0" presId="urn:microsoft.com/office/officeart/2009/3/layout/PieProcess"/>
    <dgm:cxn modelId="{C1E18954-6DB7-4705-8428-59A147D0B86C}" type="presOf" srcId="{BB25ED1F-C056-457B-9B5F-8039C138A54A}" destId="{1BEAFE94-B728-4C95-A6E2-B90603DB450C}" srcOrd="0" destOrd="0" presId="urn:microsoft.com/office/officeart/2009/3/layout/PieProcess"/>
    <dgm:cxn modelId="{6AE00B01-CD3C-4B69-9165-13321E2CCF83}" type="presOf" srcId="{9BEBD5D7-A4A9-43F7-914C-AE8205DF0A8B}" destId="{E0DB891F-2FCC-4FFC-90C9-BE610B9A7D90}" srcOrd="0" destOrd="0" presId="urn:microsoft.com/office/officeart/2009/3/layout/PieProcess"/>
    <dgm:cxn modelId="{0BD139A8-B8DC-430F-A45B-A0F57FCF5FFE}" srcId="{E83E71A9-DC7B-4237-A92C-03FEE4C450EB}" destId="{1DEABB78-E429-4588-BCFC-CA219EE17E32}" srcOrd="0" destOrd="0" parTransId="{360AF5A4-DCBC-4C38-875D-75E258F251D0}" sibTransId="{E69A48A6-98B8-4DDC-BCE6-90AB9CB14D6A}"/>
    <dgm:cxn modelId="{4BF6620F-C98B-4F99-9749-1B8424574CA4}" srcId="{E83E71A9-DC7B-4237-A92C-03FEE4C450EB}" destId="{3EEC61DC-4B1B-4FFE-B2A1-29B329DAC742}" srcOrd="1" destOrd="0" parTransId="{BCCE2F2C-D6BC-47CA-A146-E869812BCA45}" sibTransId="{116E4B58-205C-4309-B420-44E531D2B8DA}"/>
    <dgm:cxn modelId="{3E768ACC-0EC7-4E9F-8725-A241097375BD}" type="presOf" srcId="{E83E71A9-DC7B-4237-A92C-03FEE4C450EB}" destId="{67773E45-F829-49DE-A532-71F802A4564E}" srcOrd="0" destOrd="0" presId="urn:microsoft.com/office/officeart/2009/3/layout/PieProcess"/>
    <dgm:cxn modelId="{A2D24922-18A6-4B3E-81C8-33398D1FA09A}" srcId="{1DEABB78-E429-4588-BCFC-CA219EE17E32}" destId="{EE94F4C9-6A9F-41C4-81E4-99ED3EA0A346}" srcOrd="0" destOrd="0" parTransId="{F7123852-2CFC-457A-BA0A-0ABBED561EB5}" sibTransId="{E3DC4D07-3685-4F75-A000-B849B90EB04D}"/>
    <dgm:cxn modelId="{317A3C13-5D30-4CD1-922A-8EB33FB6CC06}" type="presOf" srcId="{3EEC61DC-4B1B-4FFE-B2A1-29B329DAC742}" destId="{13CC5740-03F8-4681-9580-34A537E7F818}" srcOrd="0" destOrd="0" presId="urn:microsoft.com/office/officeart/2009/3/layout/PieProcess"/>
    <dgm:cxn modelId="{D61F0D3E-978D-437F-A14A-37C64491AEFB}" srcId="{E83E71A9-DC7B-4237-A92C-03FEE4C450EB}" destId="{9BEBD5D7-A4A9-43F7-914C-AE8205DF0A8B}" srcOrd="2" destOrd="0" parTransId="{F1430C18-4BCE-4E5F-93BE-374DAC998188}" sibTransId="{87023091-E525-42B0-997B-BC0C55F1FFDC}"/>
    <dgm:cxn modelId="{F9E1E52A-C73D-48BC-AD21-DDCCAC1A95C9}" type="presOf" srcId="{51E3939E-AC71-4BF5-BF9D-EBD7DABA754A}" destId="{63E71081-0EC5-4409-91D9-002D040EAFEC}" srcOrd="0" destOrd="0" presId="urn:microsoft.com/office/officeart/2009/3/layout/PieProcess"/>
    <dgm:cxn modelId="{C13DF519-D12E-4D49-ABBC-D541FB9AF654}" type="presOf" srcId="{213C311B-A73A-4B33-82B7-5974A9B09E5B}" destId="{63E71081-0EC5-4409-91D9-002D040EAFEC}" srcOrd="0" destOrd="1" presId="urn:microsoft.com/office/officeart/2009/3/layout/PieProcess"/>
    <dgm:cxn modelId="{20B4B456-D99A-409A-B843-8EA0E5FC05F9}" type="presParOf" srcId="{67773E45-F829-49DE-A532-71F802A4564E}" destId="{FE816303-4730-4A3F-95F5-3FA9C82C313B}" srcOrd="0" destOrd="0" presId="urn:microsoft.com/office/officeart/2009/3/layout/PieProcess"/>
    <dgm:cxn modelId="{73618268-3879-49B6-81D6-8F964A1C28FC}" type="presParOf" srcId="{FE816303-4730-4A3F-95F5-3FA9C82C313B}" destId="{2B7A7824-9111-41C3-A65A-169047BF6BBC}" srcOrd="0" destOrd="0" presId="urn:microsoft.com/office/officeart/2009/3/layout/PieProcess"/>
    <dgm:cxn modelId="{D5C508F3-A00A-4E79-AFFB-EB4A63CA1505}" type="presParOf" srcId="{FE816303-4730-4A3F-95F5-3FA9C82C313B}" destId="{D9387ACF-FFDE-4A48-B40E-85D0BE3F549B}" srcOrd="1" destOrd="0" presId="urn:microsoft.com/office/officeart/2009/3/layout/PieProcess"/>
    <dgm:cxn modelId="{BC199AB6-2994-426A-B2B0-3345A6B50E92}" type="presParOf" srcId="{FE816303-4730-4A3F-95F5-3FA9C82C313B}" destId="{D0EE7F8C-233F-43E3-9C2E-F34B3B574B2E}" srcOrd="2" destOrd="0" presId="urn:microsoft.com/office/officeart/2009/3/layout/PieProcess"/>
    <dgm:cxn modelId="{46F759FE-64A8-4F1F-9039-E74A08720A12}" type="presParOf" srcId="{67773E45-F829-49DE-A532-71F802A4564E}" destId="{89ECC85D-DD74-41DC-8401-A7BFACA6F313}" srcOrd="1" destOrd="0" presId="urn:microsoft.com/office/officeart/2009/3/layout/PieProcess"/>
    <dgm:cxn modelId="{D684E5E3-BABC-48A3-B27B-3ED43ECB3DA7}" type="presParOf" srcId="{67773E45-F829-49DE-A532-71F802A4564E}" destId="{1B0643C7-4516-459F-A275-BDF530319515}" srcOrd="2" destOrd="0" presId="urn:microsoft.com/office/officeart/2009/3/layout/PieProcess"/>
    <dgm:cxn modelId="{7A23E161-353A-4D2C-993A-F4E3D2024FD6}" type="presParOf" srcId="{1B0643C7-4516-459F-A275-BDF530319515}" destId="{7329E73C-EB82-4C38-B2EE-1C0C402AAAFD}" srcOrd="0" destOrd="0" presId="urn:microsoft.com/office/officeart/2009/3/layout/PieProcess"/>
    <dgm:cxn modelId="{225A64E9-A573-47E7-8CAF-721D8B976CBD}" type="presParOf" srcId="{67773E45-F829-49DE-A532-71F802A4564E}" destId="{B4B7F6D4-27B6-4F59-92D8-A2F8C0C8BEF1}" srcOrd="3" destOrd="0" presId="urn:microsoft.com/office/officeart/2009/3/layout/PieProcess"/>
    <dgm:cxn modelId="{8192D4EF-F37E-4233-B3A6-77461131F105}" type="presParOf" srcId="{67773E45-F829-49DE-A532-71F802A4564E}" destId="{BCFD342B-41D5-40A0-B052-D2B091D4E772}" srcOrd="4" destOrd="0" presId="urn:microsoft.com/office/officeart/2009/3/layout/PieProcess"/>
    <dgm:cxn modelId="{8F452763-E674-46B2-9FCF-CFDB48839FC2}" type="presParOf" srcId="{BCFD342B-41D5-40A0-B052-D2B091D4E772}" destId="{CB62D1B6-726E-4B59-AD9B-06481793F2C4}" srcOrd="0" destOrd="0" presId="urn:microsoft.com/office/officeart/2009/3/layout/PieProcess"/>
    <dgm:cxn modelId="{3F512774-7AEC-4243-BAB0-E0C0FEC692B5}" type="presParOf" srcId="{BCFD342B-41D5-40A0-B052-D2B091D4E772}" destId="{1A56AD3E-6F98-48D2-BF86-7BA2FD46DDDF}" srcOrd="1" destOrd="0" presId="urn:microsoft.com/office/officeart/2009/3/layout/PieProcess"/>
    <dgm:cxn modelId="{F600DC2D-B9C2-4370-BA46-4805D2AB4650}" type="presParOf" srcId="{BCFD342B-41D5-40A0-B052-D2B091D4E772}" destId="{13CC5740-03F8-4681-9580-34A537E7F818}" srcOrd="2" destOrd="0" presId="urn:microsoft.com/office/officeart/2009/3/layout/PieProcess"/>
    <dgm:cxn modelId="{5A6D43FA-4EA6-4032-B6AA-9FB7A273E219}" type="presParOf" srcId="{67773E45-F829-49DE-A532-71F802A4564E}" destId="{D0C10A94-DCA9-4325-966D-1152ADB7DDCE}" srcOrd="5" destOrd="0" presId="urn:microsoft.com/office/officeart/2009/3/layout/PieProcess"/>
    <dgm:cxn modelId="{D4DF9C11-FD7F-4149-A144-01CED4E9E6A6}" type="presParOf" srcId="{67773E45-F829-49DE-A532-71F802A4564E}" destId="{A5626633-DFF4-4215-9CFE-031B9FFCEC39}" srcOrd="6" destOrd="0" presId="urn:microsoft.com/office/officeart/2009/3/layout/PieProcess"/>
    <dgm:cxn modelId="{90B82A77-342F-463F-B2CA-B02FD51D69F3}" type="presParOf" srcId="{A5626633-DFF4-4215-9CFE-031B9FFCEC39}" destId="{63E71081-0EC5-4409-91D9-002D040EAFEC}" srcOrd="0" destOrd="0" presId="urn:microsoft.com/office/officeart/2009/3/layout/PieProcess"/>
    <dgm:cxn modelId="{10083CD5-49D1-4548-A1D8-0C129531AF59}" type="presParOf" srcId="{67773E45-F829-49DE-A532-71F802A4564E}" destId="{96A77E39-E2C4-49EE-9D91-D43DE7C49ADC}" srcOrd="7" destOrd="0" presId="urn:microsoft.com/office/officeart/2009/3/layout/PieProcess"/>
    <dgm:cxn modelId="{20A1FA32-0C1B-4C44-BB7F-8870FACA6ACE}" type="presParOf" srcId="{67773E45-F829-49DE-A532-71F802A4564E}" destId="{E0A41CE6-45AC-4AAD-ADDC-B0EDDA287C52}" srcOrd="8" destOrd="0" presId="urn:microsoft.com/office/officeart/2009/3/layout/PieProcess"/>
    <dgm:cxn modelId="{AC62A408-BA2D-4673-91D2-0B987ED0648C}" type="presParOf" srcId="{E0A41CE6-45AC-4AAD-ADDC-B0EDDA287C52}" destId="{D6C40FCE-6C81-45F4-A3F7-FB694D14B23A}" srcOrd="0" destOrd="0" presId="urn:microsoft.com/office/officeart/2009/3/layout/PieProcess"/>
    <dgm:cxn modelId="{F4F80AA5-B4B7-4AB3-9C03-E0D1A30DAA42}" type="presParOf" srcId="{E0A41CE6-45AC-4AAD-ADDC-B0EDDA287C52}" destId="{2F89CA63-CA7B-41B8-BD9D-084B6D2A7B17}" srcOrd="1" destOrd="0" presId="urn:microsoft.com/office/officeart/2009/3/layout/PieProcess"/>
    <dgm:cxn modelId="{0B6B4C9F-64EB-448E-9119-86E5F165D479}" type="presParOf" srcId="{E0A41CE6-45AC-4AAD-ADDC-B0EDDA287C52}" destId="{E0DB891F-2FCC-4FFC-90C9-BE610B9A7D90}" srcOrd="2" destOrd="0" presId="urn:microsoft.com/office/officeart/2009/3/layout/PieProcess"/>
    <dgm:cxn modelId="{E1F8A738-3E18-4773-82B5-5C2E284D4933}" type="presParOf" srcId="{67773E45-F829-49DE-A532-71F802A4564E}" destId="{62955E17-F6B7-4795-9B5C-B5FEB6655C95}" srcOrd="9" destOrd="0" presId="urn:microsoft.com/office/officeart/2009/3/layout/PieProcess"/>
    <dgm:cxn modelId="{B6890062-D963-4CFD-822A-395368357350}" type="presParOf" srcId="{67773E45-F829-49DE-A532-71F802A4564E}" destId="{058F0677-7517-458E-9F99-848429127F5B}" srcOrd="10" destOrd="0" presId="urn:microsoft.com/office/officeart/2009/3/layout/PieProcess"/>
    <dgm:cxn modelId="{735D0C13-054A-4893-9BAD-B946FA8FB21F}" type="presParOf" srcId="{058F0677-7517-458E-9F99-848429127F5B}" destId="{1BEAFE94-B728-4C95-A6E2-B90603DB450C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0E0A07-8DA5-471F-9BF1-2347E0B69A9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CD3FF7-5747-4144-8947-0B41FBB2CBEA}">
      <dgm:prSet phldrT="[Text]"/>
      <dgm:spPr/>
      <dgm:t>
        <a:bodyPr/>
        <a:lstStyle/>
        <a:p>
          <a:r>
            <a:rPr lang="en-US" dirty="0" smtClean="0"/>
            <a:t>Susceptibility</a:t>
          </a:r>
          <a:endParaRPr lang="en-US" dirty="0"/>
        </a:p>
      </dgm:t>
    </dgm:pt>
    <dgm:pt modelId="{BB502D49-0488-4C44-878E-55BBE92057EF}" type="parTrans" cxnId="{7D38A9B2-4628-49B6-977F-4BD23D3FABEF}">
      <dgm:prSet/>
      <dgm:spPr/>
      <dgm:t>
        <a:bodyPr/>
        <a:lstStyle/>
        <a:p>
          <a:endParaRPr lang="en-US"/>
        </a:p>
      </dgm:t>
    </dgm:pt>
    <dgm:pt modelId="{C24CE7CA-4181-4A2A-9B15-5B3D39F09458}" type="sibTrans" cxnId="{7D38A9B2-4628-49B6-977F-4BD23D3FABEF}">
      <dgm:prSet/>
      <dgm:spPr/>
      <dgm:t>
        <a:bodyPr/>
        <a:lstStyle/>
        <a:p>
          <a:endParaRPr lang="en-US"/>
        </a:p>
      </dgm:t>
    </dgm:pt>
    <dgm:pt modelId="{BC6636CA-9A3E-4F03-9AEF-650A79C94A4D}">
      <dgm:prSet phldrT="[Text]"/>
      <dgm:spPr/>
      <dgm:t>
        <a:bodyPr/>
        <a:lstStyle/>
        <a:p>
          <a:r>
            <a:rPr lang="en-US" dirty="0" smtClean="0"/>
            <a:t>Influence </a:t>
          </a:r>
          <a:endParaRPr lang="en-US" dirty="0"/>
        </a:p>
      </dgm:t>
    </dgm:pt>
    <dgm:pt modelId="{3F1A4C87-938D-4F81-B109-FF26FD4A2939}" type="parTrans" cxnId="{666942C3-F15C-4B09-8D69-32C976F5A97C}">
      <dgm:prSet/>
      <dgm:spPr/>
      <dgm:t>
        <a:bodyPr/>
        <a:lstStyle/>
        <a:p>
          <a:endParaRPr lang="en-US"/>
        </a:p>
      </dgm:t>
    </dgm:pt>
    <dgm:pt modelId="{3BD31A7A-F686-40D2-B7AB-AB5EEB14737C}" type="sibTrans" cxnId="{666942C3-F15C-4B09-8D69-32C976F5A97C}">
      <dgm:prSet/>
      <dgm:spPr/>
      <dgm:t>
        <a:bodyPr/>
        <a:lstStyle/>
        <a:p>
          <a:endParaRPr lang="en-US"/>
        </a:p>
      </dgm:t>
    </dgm:pt>
    <dgm:pt modelId="{CF6D0E7F-F6B3-4D8A-A118-D616977C0A1B}">
      <dgm:prSet/>
      <dgm:spPr/>
      <dgm:t>
        <a:bodyPr/>
        <a:lstStyle/>
        <a:p>
          <a:r>
            <a:rPr lang="en-US" dirty="0" smtClean="0"/>
            <a:t>Number of connections to infected nodes</a:t>
          </a:r>
          <a:endParaRPr lang="en-US" dirty="0"/>
        </a:p>
      </dgm:t>
    </dgm:pt>
    <dgm:pt modelId="{73D5B891-A32F-4D2F-819B-7638237016A4}" type="parTrans" cxnId="{595FAAFC-84CF-451A-99B1-088351603F33}">
      <dgm:prSet/>
      <dgm:spPr/>
      <dgm:t>
        <a:bodyPr/>
        <a:lstStyle/>
        <a:p>
          <a:endParaRPr lang="en-US"/>
        </a:p>
      </dgm:t>
    </dgm:pt>
    <dgm:pt modelId="{E98408E6-6137-4F02-A024-E594E00B48FC}" type="sibTrans" cxnId="{595FAAFC-84CF-451A-99B1-088351603F33}">
      <dgm:prSet/>
      <dgm:spPr/>
      <dgm:t>
        <a:bodyPr/>
        <a:lstStyle/>
        <a:p>
          <a:endParaRPr lang="en-US"/>
        </a:p>
      </dgm:t>
    </dgm:pt>
    <dgm:pt modelId="{5BEDCBF1-09B7-48DE-881F-18A4F9E98679}">
      <dgm:prSet phldrT="[Text]"/>
      <dgm:spPr/>
      <dgm:t>
        <a:bodyPr/>
        <a:lstStyle/>
        <a:p>
          <a:r>
            <a:rPr lang="en-US" dirty="0" smtClean="0"/>
            <a:t>Connectivity to uninfected from infected</a:t>
          </a:r>
          <a:endParaRPr lang="en-US" dirty="0"/>
        </a:p>
      </dgm:t>
    </dgm:pt>
    <dgm:pt modelId="{C503A501-3830-481D-B400-0444A01B2296}" type="parTrans" cxnId="{FFF46374-5BC3-4C56-8430-5614BA7877C6}">
      <dgm:prSet/>
      <dgm:spPr/>
      <dgm:t>
        <a:bodyPr/>
        <a:lstStyle/>
        <a:p>
          <a:endParaRPr lang="en-US"/>
        </a:p>
      </dgm:t>
    </dgm:pt>
    <dgm:pt modelId="{83491EE3-2550-45AD-9AA9-518F6CAAFA05}" type="sibTrans" cxnId="{FFF46374-5BC3-4C56-8430-5614BA7877C6}">
      <dgm:prSet/>
      <dgm:spPr/>
      <dgm:t>
        <a:bodyPr/>
        <a:lstStyle/>
        <a:p>
          <a:endParaRPr lang="en-US"/>
        </a:p>
      </dgm:t>
    </dgm:pt>
    <dgm:pt modelId="{BC10C603-93B8-4CB6-8250-4E1BAEACBADC}">
      <dgm:prSet phldrT="[Text]"/>
      <dgm:spPr/>
      <dgm:t>
        <a:bodyPr/>
        <a:lstStyle/>
        <a:p>
          <a:r>
            <a:rPr lang="en-US" dirty="0" smtClean="0"/>
            <a:t>Ranked list</a:t>
          </a:r>
          <a:endParaRPr lang="en-US" dirty="0"/>
        </a:p>
      </dgm:t>
    </dgm:pt>
    <dgm:pt modelId="{382B59B6-F622-46C3-BD3D-C91FB0FA6F27}" type="parTrans" cxnId="{7E4E2E0E-534A-41A3-BA2F-34FF8D716D00}">
      <dgm:prSet/>
      <dgm:spPr/>
      <dgm:t>
        <a:bodyPr/>
        <a:lstStyle/>
        <a:p>
          <a:endParaRPr lang="en-US"/>
        </a:p>
      </dgm:t>
    </dgm:pt>
    <dgm:pt modelId="{7BE9DEFA-6AED-4AF1-9D4C-490F56D5B73C}" type="sibTrans" cxnId="{7E4E2E0E-534A-41A3-BA2F-34FF8D716D00}">
      <dgm:prSet/>
      <dgm:spPr/>
      <dgm:t>
        <a:bodyPr/>
        <a:lstStyle/>
        <a:p>
          <a:endParaRPr lang="en-US"/>
        </a:p>
      </dgm:t>
    </dgm:pt>
    <dgm:pt modelId="{726AD96D-D4D7-4713-AB60-2D157606BB95}" type="pres">
      <dgm:prSet presAssocID="{F40E0A07-8DA5-471F-9BF1-2347E0B69A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C28267-E130-4835-B684-EF45B72CEA54}" type="pres">
      <dgm:prSet presAssocID="{F40E0A07-8DA5-471F-9BF1-2347E0B69A9D}" presName="vNodes" presStyleCnt="0"/>
      <dgm:spPr/>
    </dgm:pt>
    <dgm:pt modelId="{C399C92B-C4C2-48C6-B21B-192549372743}" type="pres">
      <dgm:prSet presAssocID="{4BCD3FF7-5747-4144-8947-0B41FBB2CB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70422-5DD7-4A8D-BBCA-3662095AF6FF}" type="pres">
      <dgm:prSet presAssocID="{C24CE7CA-4181-4A2A-9B15-5B3D39F09458}" presName="spacerT" presStyleCnt="0"/>
      <dgm:spPr/>
    </dgm:pt>
    <dgm:pt modelId="{48994B5B-D090-4E92-BECF-0491E5599BD0}" type="pres">
      <dgm:prSet presAssocID="{C24CE7CA-4181-4A2A-9B15-5B3D39F0945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43E3D4D-A416-4AA8-B6F3-E235A472AB52}" type="pres">
      <dgm:prSet presAssocID="{C24CE7CA-4181-4A2A-9B15-5B3D39F09458}" presName="spacerB" presStyleCnt="0"/>
      <dgm:spPr/>
    </dgm:pt>
    <dgm:pt modelId="{051F7BC1-E282-420A-AC62-2390357692BD}" type="pres">
      <dgm:prSet presAssocID="{BC6636CA-9A3E-4F03-9AEF-650A79C94A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3125B-4104-4375-8F4A-B94997FF85F9}" type="pres">
      <dgm:prSet presAssocID="{F40E0A07-8DA5-471F-9BF1-2347E0B69A9D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D1EA1F7C-F9F9-4FD2-B8E1-76AE0EF90AEB}" type="pres">
      <dgm:prSet presAssocID="{F40E0A07-8DA5-471F-9BF1-2347E0B69A9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4DD0128-6BFB-4945-9AED-EE8859B41AB6}" type="pres">
      <dgm:prSet presAssocID="{F40E0A07-8DA5-471F-9BF1-2347E0B69A9D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4E2E0E-534A-41A3-BA2F-34FF8D716D00}" srcId="{F40E0A07-8DA5-471F-9BF1-2347E0B69A9D}" destId="{BC10C603-93B8-4CB6-8250-4E1BAEACBADC}" srcOrd="2" destOrd="0" parTransId="{382B59B6-F622-46C3-BD3D-C91FB0FA6F27}" sibTransId="{7BE9DEFA-6AED-4AF1-9D4C-490F56D5B73C}"/>
    <dgm:cxn modelId="{6091148F-B3EE-47BF-9B58-61CFB8BC57CB}" type="presOf" srcId="{4BCD3FF7-5747-4144-8947-0B41FBB2CBEA}" destId="{C399C92B-C4C2-48C6-B21B-192549372743}" srcOrd="0" destOrd="0" presId="urn:microsoft.com/office/officeart/2005/8/layout/equation2"/>
    <dgm:cxn modelId="{7D38A9B2-4628-49B6-977F-4BD23D3FABEF}" srcId="{F40E0A07-8DA5-471F-9BF1-2347E0B69A9D}" destId="{4BCD3FF7-5747-4144-8947-0B41FBB2CBEA}" srcOrd="0" destOrd="0" parTransId="{BB502D49-0488-4C44-878E-55BBE92057EF}" sibTransId="{C24CE7CA-4181-4A2A-9B15-5B3D39F09458}"/>
    <dgm:cxn modelId="{595FAAFC-84CF-451A-99B1-088351603F33}" srcId="{4BCD3FF7-5747-4144-8947-0B41FBB2CBEA}" destId="{CF6D0E7F-F6B3-4D8A-A118-D616977C0A1B}" srcOrd="0" destOrd="0" parTransId="{73D5B891-A32F-4D2F-819B-7638237016A4}" sibTransId="{E98408E6-6137-4F02-A024-E594E00B48FC}"/>
    <dgm:cxn modelId="{666942C3-F15C-4B09-8D69-32C976F5A97C}" srcId="{F40E0A07-8DA5-471F-9BF1-2347E0B69A9D}" destId="{BC6636CA-9A3E-4F03-9AEF-650A79C94A4D}" srcOrd="1" destOrd="0" parTransId="{3F1A4C87-938D-4F81-B109-FF26FD4A2939}" sibTransId="{3BD31A7A-F686-40D2-B7AB-AB5EEB14737C}"/>
    <dgm:cxn modelId="{52EFC99D-1B88-45ED-9C88-FC5DE7AC2EB0}" type="presOf" srcId="{3BD31A7A-F686-40D2-B7AB-AB5EEB14737C}" destId="{D1EA1F7C-F9F9-4FD2-B8E1-76AE0EF90AEB}" srcOrd="1" destOrd="0" presId="urn:microsoft.com/office/officeart/2005/8/layout/equation2"/>
    <dgm:cxn modelId="{FFF46374-5BC3-4C56-8430-5614BA7877C6}" srcId="{BC6636CA-9A3E-4F03-9AEF-650A79C94A4D}" destId="{5BEDCBF1-09B7-48DE-881F-18A4F9E98679}" srcOrd="0" destOrd="0" parTransId="{C503A501-3830-481D-B400-0444A01B2296}" sibTransId="{83491EE3-2550-45AD-9AA9-518F6CAAFA05}"/>
    <dgm:cxn modelId="{8F96FE24-AEFE-4FF5-860C-3FE748566F45}" type="presOf" srcId="{C24CE7CA-4181-4A2A-9B15-5B3D39F09458}" destId="{48994B5B-D090-4E92-BECF-0491E5599BD0}" srcOrd="0" destOrd="0" presId="urn:microsoft.com/office/officeart/2005/8/layout/equation2"/>
    <dgm:cxn modelId="{FE364FE6-5AAA-42AA-92F6-07902A49CF9F}" type="presOf" srcId="{3BD31A7A-F686-40D2-B7AB-AB5EEB14737C}" destId="{E863125B-4104-4375-8F4A-B94997FF85F9}" srcOrd="0" destOrd="0" presId="urn:microsoft.com/office/officeart/2005/8/layout/equation2"/>
    <dgm:cxn modelId="{9FABD5D8-4F17-41DB-A3D6-52959490C033}" type="presOf" srcId="{BC10C603-93B8-4CB6-8250-4E1BAEACBADC}" destId="{F4DD0128-6BFB-4945-9AED-EE8859B41AB6}" srcOrd="0" destOrd="0" presId="urn:microsoft.com/office/officeart/2005/8/layout/equation2"/>
    <dgm:cxn modelId="{B95E00E6-1B8F-4142-85A3-013F4FCAD62D}" type="presOf" srcId="{5BEDCBF1-09B7-48DE-881F-18A4F9E98679}" destId="{051F7BC1-E282-420A-AC62-2390357692BD}" srcOrd="0" destOrd="1" presId="urn:microsoft.com/office/officeart/2005/8/layout/equation2"/>
    <dgm:cxn modelId="{942BC38E-E758-4585-AD06-C7C72CFD9E37}" type="presOf" srcId="{F40E0A07-8DA5-471F-9BF1-2347E0B69A9D}" destId="{726AD96D-D4D7-4713-AB60-2D157606BB95}" srcOrd="0" destOrd="0" presId="urn:microsoft.com/office/officeart/2005/8/layout/equation2"/>
    <dgm:cxn modelId="{08344F08-9E33-4A23-99CA-22CD0815CD7B}" type="presOf" srcId="{BC6636CA-9A3E-4F03-9AEF-650A79C94A4D}" destId="{051F7BC1-E282-420A-AC62-2390357692BD}" srcOrd="0" destOrd="0" presId="urn:microsoft.com/office/officeart/2005/8/layout/equation2"/>
    <dgm:cxn modelId="{FEB4599C-6A73-45C2-8F0A-159BC18FAC68}" type="presOf" srcId="{CF6D0E7F-F6B3-4D8A-A118-D616977C0A1B}" destId="{C399C92B-C4C2-48C6-B21B-192549372743}" srcOrd="0" destOrd="1" presId="urn:microsoft.com/office/officeart/2005/8/layout/equation2"/>
    <dgm:cxn modelId="{B6DB1A9A-2DC3-470D-AE57-D147C89DFE41}" type="presParOf" srcId="{726AD96D-D4D7-4713-AB60-2D157606BB95}" destId="{4BC28267-E130-4835-B684-EF45B72CEA54}" srcOrd="0" destOrd="0" presId="urn:microsoft.com/office/officeart/2005/8/layout/equation2"/>
    <dgm:cxn modelId="{C4F33B23-07B4-4D95-9AA4-1C61EB2C45D6}" type="presParOf" srcId="{4BC28267-E130-4835-B684-EF45B72CEA54}" destId="{C399C92B-C4C2-48C6-B21B-192549372743}" srcOrd="0" destOrd="0" presId="urn:microsoft.com/office/officeart/2005/8/layout/equation2"/>
    <dgm:cxn modelId="{60D32D46-123C-4BFE-80F9-6258EA30A43A}" type="presParOf" srcId="{4BC28267-E130-4835-B684-EF45B72CEA54}" destId="{8F970422-5DD7-4A8D-BBCA-3662095AF6FF}" srcOrd="1" destOrd="0" presId="urn:microsoft.com/office/officeart/2005/8/layout/equation2"/>
    <dgm:cxn modelId="{7F064564-98A9-4C09-A891-2CDFE9335035}" type="presParOf" srcId="{4BC28267-E130-4835-B684-EF45B72CEA54}" destId="{48994B5B-D090-4E92-BECF-0491E5599BD0}" srcOrd="2" destOrd="0" presId="urn:microsoft.com/office/officeart/2005/8/layout/equation2"/>
    <dgm:cxn modelId="{85BA930C-703F-4302-ADA1-D7BED6F0D702}" type="presParOf" srcId="{4BC28267-E130-4835-B684-EF45B72CEA54}" destId="{A43E3D4D-A416-4AA8-B6F3-E235A472AB52}" srcOrd="3" destOrd="0" presId="urn:microsoft.com/office/officeart/2005/8/layout/equation2"/>
    <dgm:cxn modelId="{F00B0D8C-AEB1-49B7-8C0D-EC90025F9C1F}" type="presParOf" srcId="{4BC28267-E130-4835-B684-EF45B72CEA54}" destId="{051F7BC1-E282-420A-AC62-2390357692BD}" srcOrd="4" destOrd="0" presId="urn:microsoft.com/office/officeart/2005/8/layout/equation2"/>
    <dgm:cxn modelId="{272C2AD5-4898-42D1-B6C7-F7062DFE38E6}" type="presParOf" srcId="{726AD96D-D4D7-4713-AB60-2D157606BB95}" destId="{E863125B-4104-4375-8F4A-B94997FF85F9}" srcOrd="1" destOrd="0" presId="urn:microsoft.com/office/officeart/2005/8/layout/equation2"/>
    <dgm:cxn modelId="{57463A21-DB50-4882-90E4-57618C8F042C}" type="presParOf" srcId="{E863125B-4104-4375-8F4A-B94997FF85F9}" destId="{D1EA1F7C-F9F9-4FD2-B8E1-76AE0EF90AEB}" srcOrd="0" destOrd="0" presId="urn:microsoft.com/office/officeart/2005/8/layout/equation2"/>
    <dgm:cxn modelId="{0824B290-3B0D-4F7F-82FD-2C3A82466F97}" type="presParOf" srcId="{726AD96D-D4D7-4713-AB60-2D157606BB95}" destId="{F4DD0128-6BFB-4945-9AED-EE8859B41AB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3179A1-0286-45D8-BD7B-F6EE52F91C7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071A9-701E-474D-98F8-8E60A7E32A28}">
      <dgm:prSet phldrT="[Text]"/>
      <dgm:spPr/>
      <dgm:t>
        <a:bodyPr/>
        <a:lstStyle/>
        <a:p>
          <a:r>
            <a:rPr lang="en-US" dirty="0" smtClean="0"/>
            <a:t>Graph Transformation</a:t>
          </a:r>
          <a:endParaRPr lang="en-US" dirty="0"/>
        </a:p>
      </dgm:t>
    </dgm:pt>
    <dgm:pt modelId="{A90B5E37-9ECF-4E45-810D-7E23F9A0BCD8}" type="parTrans" cxnId="{C35723F1-B9B2-4A3D-87D6-FB40118526DA}">
      <dgm:prSet/>
      <dgm:spPr/>
      <dgm:t>
        <a:bodyPr/>
        <a:lstStyle/>
        <a:p>
          <a:endParaRPr lang="en-US"/>
        </a:p>
      </dgm:t>
    </dgm:pt>
    <dgm:pt modelId="{801B61A9-E985-4FD0-89F5-D2E11A335447}" type="sibTrans" cxnId="{C35723F1-B9B2-4A3D-87D6-FB40118526DA}">
      <dgm:prSet/>
      <dgm:spPr/>
      <dgm:t>
        <a:bodyPr/>
        <a:lstStyle/>
        <a:p>
          <a:endParaRPr lang="en-US"/>
        </a:p>
      </dgm:t>
    </dgm:pt>
    <dgm:pt modelId="{2DB8E210-B960-4C9E-A65F-1A68E9DC946B}">
      <dgm:prSet phldrT="[Text]"/>
      <dgm:spPr/>
      <dgm:t>
        <a:bodyPr/>
        <a:lstStyle/>
        <a:p>
          <a:r>
            <a:rPr lang="en-US" dirty="0" smtClean="0"/>
            <a:t>Shortest Path to Source</a:t>
          </a:r>
          <a:endParaRPr lang="en-US" dirty="0"/>
        </a:p>
      </dgm:t>
    </dgm:pt>
    <dgm:pt modelId="{4B2687CD-C0A3-41E8-9A22-A1130CFAC026}" type="parTrans" cxnId="{4C785C6E-7D62-4575-A2EC-F41080EF09D5}">
      <dgm:prSet/>
      <dgm:spPr/>
      <dgm:t>
        <a:bodyPr/>
        <a:lstStyle/>
        <a:p>
          <a:endParaRPr lang="en-US"/>
        </a:p>
      </dgm:t>
    </dgm:pt>
    <dgm:pt modelId="{0C6A523A-048A-4877-84B5-50EE5F7F1786}" type="sibTrans" cxnId="{4C785C6E-7D62-4575-A2EC-F41080EF09D5}">
      <dgm:prSet/>
      <dgm:spPr/>
      <dgm:t>
        <a:bodyPr/>
        <a:lstStyle/>
        <a:p>
          <a:endParaRPr lang="en-US"/>
        </a:p>
      </dgm:t>
    </dgm:pt>
    <dgm:pt modelId="{6FBE3514-69BF-4C5D-B24D-E9079E44ACA5}">
      <dgm:prSet phldrT="[Text]"/>
      <dgm:spPr/>
      <dgm:t>
        <a:bodyPr/>
        <a:lstStyle/>
        <a:p>
          <a:r>
            <a:rPr lang="en-US" dirty="0" smtClean="0"/>
            <a:t>Rank based on the path length</a:t>
          </a:r>
          <a:endParaRPr lang="en-US" dirty="0"/>
        </a:p>
      </dgm:t>
    </dgm:pt>
    <dgm:pt modelId="{5C7F0B93-038D-493B-90C8-83CA0FB912D3}" type="parTrans" cxnId="{B2B703A5-004A-4272-8E02-5819669AC21F}">
      <dgm:prSet/>
      <dgm:spPr/>
      <dgm:t>
        <a:bodyPr/>
        <a:lstStyle/>
        <a:p>
          <a:endParaRPr lang="en-US"/>
        </a:p>
      </dgm:t>
    </dgm:pt>
    <dgm:pt modelId="{FE26C1BB-AAF9-46B5-9CD1-E9B7153F0B8B}" type="sibTrans" cxnId="{B2B703A5-004A-4272-8E02-5819669AC21F}">
      <dgm:prSet/>
      <dgm:spPr/>
      <dgm:t>
        <a:bodyPr/>
        <a:lstStyle/>
        <a:p>
          <a:endParaRPr lang="en-US"/>
        </a:p>
      </dgm:t>
    </dgm:pt>
    <dgm:pt modelId="{EB99AF6A-FE6D-4FCB-BDB0-53A5A937035D}" type="pres">
      <dgm:prSet presAssocID="{9D3179A1-0286-45D8-BD7B-F6EE52F91C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C23F30D-749C-4780-9835-9C30AC381430}" type="pres">
      <dgm:prSet presAssocID="{A20071A9-701E-474D-98F8-8E60A7E32A28}" presName="composite" presStyleCnt="0"/>
      <dgm:spPr/>
    </dgm:pt>
    <dgm:pt modelId="{C6D5B8BD-9DA5-4EC7-B3BE-84A36036DBE0}" type="pres">
      <dgm:prSet presAssocID="{A20071A9-701E-474D-98F8-8E60A7E32A28}" presName="LShape" presStyleLbl="alignNode1" presStyleIdx="0" presStyleCnt="5"/>
      <dgm:spPr/>
    </dgm:pt>
    <dgm:pt modelId="{B3E94C14-11A6-4885-AADF-62C09E628555}" type="pres">
      <dgm:prSet presAssocID="{A20071A9-701E-474D-98F8-8E60A7E32A2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79ECA-68EF-47EB-AF98-932DF76C5167}" type="pres">
      <dgm:prSet presAssocID="{A20071A9-701E-474D-98F8-8E60A7E32A28}" presName="Triangle" presStyleLbl="alignNode1" presStyleIdx="1" presStyleCnt="5"/>
      <dgm:spPr/>
    </dgm:pt>
    <dgm:pt modelId="{8E0947BF-93A1-4ACC-B29B-F3B5EBC1E240}" type="pres">
      <dgm:prSet presAssocID="{801B61A9-E985-4FD0-89F5-D2E11A335447}" presName="sibTrans" presStyleCnt="0"/>
      <dgm:spPr/>
    </dgm:pt>
    <dgm:pt modelId="{A81D5ACD-98AB-464F-8326-90561C863517}" type="pres">
      <dgm:prSet presAssocID="{801B61A9-E985-4FD0-89F5-D2E11A335447}" presName="space" presStyleCnt="0"/>
      <dgm:spPr/>
    </dgm:pt>
    <dgm:pt modelId="{8283EDED-0A26-4D6C-8F38-044DFFDC6B49}" type="pres">
      <dgm:prSet presAssocID="{2DB8E210-B960-4C9E-A65F-1A68E9DC946B}" presName="composite" presStyleCnt="0"/>
      <dgm:spPr/>
    </dgm:pt>
    <dgm:pt modelId="{E98CCC6E-EFDB-42F5-B6F1-126BC6A8C55A}" type="pres">
      <dgm:prSet presAssocID="{2DB8E210-B960-4C9E-A65F-1A68E9DC946B}" presName="LShape" presStyleLbl="alignNode1" presStyleIdx="2" presStyleCnt="5"/>
      <dgm:spPr/>
    </dgm:pt>
    <dgm:pt modelId="{4974E379-27AF-4FD1-965B-4D6084C438A9}" type="pres">
      <dgm:prSet presAssocID="{2DB8E210-B960-4C9E-A65F-1A68E9DC946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6D41B-B304-40A3-A318-5FF7A53ADC6D}" type="pres">
      <dgm:prSet presAssocID="{2DB8E210-B960-4C9E-A65F-1A68E9DC946B}" presName="Triangle" presStyleLbl="alignNode1" presStyleIdx="3" presStyleCnt="5"/>
      <dgm:spPr/>
    </dgm:pt>
    <dgm:pt modelId="{59B11498-B176-4B9A-93EE-6F0ECDF54310}" type="pres">
      <dgm:prSet presAssocID="{0C6A523A-048A-4877-84B5-50EE5F7F1786}" presName="sibTrans" presStyleCnt="0"/>
      <dgm:spPr/>
    </dgm:pt>
    <dgm:pt modelId="{1AECBD49-6B9A-4CC0-9202-5EFBD833E8D6}" type="pres">
      <dgm:prSet presAssocID="{0C6A523A-048A-4877-84B5-50EE5F7F1786}" presName="space" presStyleCnt="0"/>
      <dgm:spPr/>
    </dgm:pt>
    <dgm:pt modelId="{CE91BA7F-186D-4F82-9922-5ED1947C4363}" type="pres">
      <dgm:prSet presAssocID="{6FBE3514-69BF-4C5D-B24D-E9079E44ACA5}" presName="composite" presStyleCnt="0"/>
      <dgm:spPr/>
    </dgm:pt>
    <dgm:pt modelId="{60DF3378-5816-4207-B3F2-A966C1593A50}" type="pres">
      <dgm:prSet presAssocID="{6FBE3514-69BF-4C5D-B24D-E9079E44ACA5}" presName="LShape" presStyleLbl="alignNode1" presStyleIdx="4" presStyleCnt="5"/>
      <dgm:spPr/>
    </dgm:pt>
    <dgm:pt modelId="{34D87580-9E24-48D0-9F13-B066F89199CC}" type="pres">
      <dgm:prSet presAssocID="{6FBE3514-69BF-4C5D-B24D-E9079E44ACA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22780-75E2-496E-BF01-CBD011EA2F0A}" type="presOf" srcId="{2DB8E210-B960-4C9E-A65F-1A68E9DC946B}" destId="{4974E379-27AF-4FD1-965B-4D6084C438A9}" srcOrd="0" destOrd="0" presId="urn:microsoft.com/office/officeart/2009/3/layout/StepUpProcess"/>
    <dgm:cxn modelId="{4C785C6E-7D62-4575-A2EC-F41080EF09D5}" srcId="{9D3179A1-0286-45D8-BD7B-F6EE52F91C79}" destId="{2DB8E210-B960-4C9E-A65F-1A68E9DC946B}" srcOrd="1" destOrd="0" parTransId="{4B2687CD-C0A3-41E8-9A22-A1130CFAC026}" sibTransId="{0C6A523A-048A-4877-84B5-50EE5F7F1786}"/>
    <dgm:cxn modelId="{EF32F192-6B84-493C-A8F4-06A24B6B53FE}" type="presOf" srcId="{A20071A9-701E-474D-98F8-8E60A7E32A28}" destId="{B3E94C14-11A6-4885-AADF-62C09E628555}" srcOrd="0" destOrd="0" presId="urn:microsoft.com/office/officeart/2009/3/layout/StepUpProcess"/>
    <dgm:cxn modelId="{B2B703A5-004A-4272-8E02-5819669AC21F}" srcId="{9D3179A1-0286-45D8-BD7B-F6EE52F91C79}" destId="{6FBE3514-69BF-4C5D-B24D-E9079E44ACA5}" srcOrd="2" destOrd="0" parTransId="{5C7F0B93-038D-493B-90C8-83CA0FB912D3}" sibTransId="{FE26C1BB-AAF9-46B5-9CD1-E9B7153F0B8B}"/>
    <dgm:cxn modelId="{087FFC5D-ECC0-46BD-9478-5CFF66EB64D3}" type="presOf" srcId="{9D3179A1-0286-45D8-BD7B-F6EE52F91C79}" destId="{EB99AF6A-FE6D-4FCB-BDB0-53A5A937035D}" srcOrd="0" destOrd="0" presId="urn:microsoft.com/office/officeart/2009/3/layout/StepUpProcess"/>
    <dgm:cxn modelId="{C35723F1-B9B2-4A3D-87D6-FB40118526DA}" srcId="{9D3179A1-0286-45D8-BD7B-F6EE52F91C79}" destId="{A20071A9-701E-474D-98F8-8E60A7E32A28}" srcOrd="0" destOrd="0" parTransId="{A90B5E37-9ECF-4E45-810D-7E23F9A0BCD8}" sibTransId="{801B61A9-E985-4FD0-89F5-D2E11A335447}"/>
    <dgm:cxn modelId="{A25C75A7-79DB-4482-8676-17C1583626C2}" type="presOf" srcId="{6FBE3514-69BF-4C5D-B24D-E9079E44ACA5}" destId="{34D87580-9E24-48D0-9F13-B066F89199CC}" srcOrd="0" destOrd="0" presId="urn:microsoft.com/office/officeart/2009/3/layout/StepUpProcess"/>
    <dgm:cxn modelId="{3E93C76D-FCC8-4295-87FA-94A265BC1F20}" type="presParOf" srcId="{EB99AF6A-FE6D-4FCB-BDB0-53A5A937035D}" destId="{DC23F30D-749C-4780-9835-9C30AC381430}" srcOrd="0" destOrd="0" presId="urn:microsoft.com/office/officeart/2009/3/layout/StepUpProcess"/>
    <dgm:cxn modelId="{A9934FE6-40AB-4D70-9520-7C95C13E76B4}" type="presParOf" srcId="{DC23F30D-749C-4780-9835-9C30AC381430}" destId="{C6D5B8BD-9DA5-4EC7-B3BE-84A36036DBE0}" srcOrd="0" destOrd="0" presId="urn:microsoft.com/office/officeart/2009/3/layout/StepUpProcess"/>
    <dgm:cxn modelId="{2D034857-58F8-479D-BC05-091DC38E9E62}" type="presParOf" srcId="{DC23F30D-749C-4780-9835-9C30AC381430}" destId="{B3E94C14-11A6-4885-AADF-62C09E628555}" srcOrd="1" destOrd="0" presId="urn:microsoft.com/office/officeart/2009/3/layout/StepUpProcess"/>
    <dgm:cxn modelId="{0CC983BC-0E05-4400-80E5-35A9D19FC6E8}" type="presParOf" srcId="{DC23F30D-749C-4780-9835-9C30AC381430}" destId="{18E79ECA-68EF-47EB-AF98-932DF76C5167}" srcOrd="2" destOrd="0" presId="urn:microsoft.com/office/officeart/2009/3/layout/StepUpProcess"/>
    <dgm:cxn modelId="{98DB72C2-4C7B-49B5-A4F8-6F283E6D2E43}" type="presParOf" srcId="{EB99AF6A-FE6D-4FCB-BDB0-53A5A937035D}" destId="{8E0947BF-93A1-4ACC-B29B-F3B5EBC1E240}" srcOrd="1" destOrd="0" presId="urn:microsoft.com/office/officeart/2009/3/layout/StepUpProcess"/>
    <dgm:cxn modelId="{3206E729-FF68-402A-85B3-7894107EEBB8}" type="presParOf" srcId="{8E0947BF-93A1-4ACC-B29B-F3B5EBC1E240}" destId="{A81D5ACD-98AB-464F-8326-90561C863517}" srcOrd="0" destOrd="0" presId="urn:microsoft.com/office/officeart/2009/3/layout/StepUpProcess"/>
    <dgm:cxn modelId="{56EF9003-57E2-40B6-AFF2-3A69441DF3F0}" type="presParOf" srcId="{EB99AF6A-FE6D-4FCB-BDB0-53A5A937035D}" destId="{8283EDED-0A26-4D6C-8F38-044DFFDC6B49}" srcOrd="2" destOrd="0" presId="urn:microsoft.com/office/officeart/2009/3/layout/StepUpProcess"/>
    <dgm:cxn modelId="{2578E38F-EF51-4493-99E6-7F90BB168756}" type="presParOf" srcId="{8283EDED-0A26-4D6C-8F38-044DFFDC6B49}" destId="{E98CCC6E-EFDB-42F5-B6F1-126BC6A8C55A}" srcOrd="0" destOrd="0" presId="urn:microsoft.com/office/officeart/2009/3/layout/StepUpProcess"/>
    <dgm:cxn modelId="{9D180224-52AE-462B-93D3-05D816E02F2E}" type="presParOf" srcId="{8283EDED-0A26-4D6C-8F38-044DFFDC6B49}" destId="{4974E379-27AF-4FD1-965B-4D6084C438A9}" srcOrd="1" destOrd="0" presId="urn:microsoft.com/office/officeart/2009/3/layout/StepUpProcess"/>
    <dgm:cxn modelId="{D0FCED15-57E9-4A07-B3E9-F488981A3576}" type="presParOf" srcId="{8283EDED-0A26-4D6C-8F38-044DFFDC6B49}" destId="{5576D41B-B304-40A3-A318-5FF7A53ADC6D}" srcOrd="2" destOrd="0" presId="urn:microsoft.com/office/officeart/2009/3/layout/StepUpProcess"/>
    <dgm:cxn modelId="{5C5F392B-B96A-4D0A-9E15-4FC0B8365D1D}" type="presParOf" srcId="{EB99AF6A-FE6D-4FCB-BDB0-53A5A937035D}" destId="{59B11498-B176-4B9A-93EE-6F0ECDF54310}" srcOrd="3" destOrd="0" presId="urn:microsoft.com/office/officeart/2009/3/layout/StepUpProcess"/>
    <dgm:cxn modelId="{B7830881-E836-4FFF-B5EA-F24999290F8B}" type="presParOf" srcId="{59B11498-B176-4B9A-93EE-6F0ECDF54310}" destId="{1AECBD49-6B9A-4CC0-9202-5EFBD833E8D6}" srcOrd="0" destOrd="0" presId="urn:microsoft.com/office/officeart/2009/3/layout/StepUpProcess"/>
    <dgm:cxn modelId="{46898836-B628-49C1-B05F-CA09C8FBA618}" type="presParOf" srcId="{EB99AF6A-FE6D-4FCB-BDB0-53A5A937035D}" destId="{CE91BA7F-186D-4F82-9922-5ED1947C4363}" srcOrd="4" destOrd="0" presId="urn:microsoft.com/office/officeart/2009/3/layout/StepUpProcess"/>
    <dgm:cxn modelId="{6371CA64-3B4D-485E-978A-E9804D895E33}" type="presParOf" srcId="{CE91BA7F-186D-4F82-9922-5ED1947C4363}" destId="{60DF3378-5816-4207-B3F2-A966C1593A50}" srcOrd="0" destOrd="0" presId="urn:microsoft.com/office/officeart/2009/3/layout/StepUpProcess"/>
    <dgm:cxn modelId="{3C9FA01F-D375-4354-9D6E-ED4F73B783A5}" type="presParOf" srcId="{CE91BA7F-186D-4F82-9922-5ED1947C4363}" destId="{34D87580-9E24-48D0-9F13-B066F89199C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9C89977-3CA4-453E-A90E-8439F38406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EB874-C61F-4054-9FA0-FF432A1B9883}">
      <dgm:prSet phldrT="[Text]"/>
      <dgm:spPr/>
      <dgm:t>
        <a:bodyPr/>
        <a:lstStyle/>
        <a:p>
          <a:r>
            <a:rPr lang="en-US" dirty="0" smtClean="0"/>
            <a:t>Paper</a:t>
          </a:r>
          <a:endParaRPr lang="en-US" dirty="0"/>
        </a:p>
      </dgm:t>
    </dgm:pt>
    <dgm:pt modelId="{562770D8-9AD7-4EBC-ADCE-58EE0EB57B9F}" type="parTrans" cxnId="{108BBA7F-8B4C-48AF-98AF-99665D06919C}">
      <dgm:prSet/>
      <dgm:spPr/>
      <dgm:t>
        <a:bodyPr/>
        <a:lstStyle/>
        <a:p>
          <a:endParaRPr lang="en-US"/>
        </a:p>
      </dgm:t>
    </dgm:pt>
    <dgm:pt modelId="{440B1B5F-6EAF-4114-9537-E46ED03A233B}" type="sibTrans" cxnId="{108BBA7F-8B4C-48AF-98AF-99665D06919C}">
      <dgm:prSet/>
      <dgm:spPr/>
      <dgm:t>
        <a:bodyPr/>
        <a:lstStyle/>
        <a:p>
          <a:endParaRPr lang="en-US"/>
        </a:p>
      </dgm:t>
    </dgm:pt>
    <dgm:pt modelId="{F76539CD-768C-4207-B4D8-632EE9047C6C}">
      <dgm:prSet phldrT="[Text]"/>
      <dgm:spPr/>
      <dgm:t>
        <a:bodyPr/>
        <a:lstStyle/>
        <a:p>
          <a:r>
            <a:rPr lang="en-US" b="1" dirty="0" smtClean="0"/>
            <a:t>Identify influential seeds in the presence of parallel campaigns</a:t>
          </a:r>
          <a:r>
            <a:rPr lang="en-US" dirty="0" smtClean="0"/>
            <a:t>, </a:t>
          </a:r>
          <a:r>
            <a:rPr lang="en-US" i="1" dirty="0" smtClean="0"/>
            <a:t>to be submitted to Siam Conference on Data Mining, 2014 (October deadline)</a:t>
          </a:r>
          <a:endParaRPr lang="en-US" i="1" dirty="0"/>
        </a:p>
      </dgm:t>
    </dgm:pt>
    <dgm:pt modelId="{F89D3303-C5F7-4F9B-A731-C9FEF3992DE7}" type="parTrans" cxnId="{04710B92-00DF-44B5-8644-C4D8B455D3D6}">
      <dgm:prSet/>
      <dgm:spPr/>
      <dgm:t>
        <a:bodyPr/>
        <a:lstStyle/>
        <a:p>
          <a:endParaRPr lang="en-US"/>
        </a:p>
      </dgm:t>
    </dgm:pt>
    <dgm:pt modelId="{27D45389-F62A-494F-B923-982F5F016719}" type="sibTrans" cxnId="{04710B92-00DF-44B5-8644-C4D8B455D3D6}">
      <dgm:prSet/>
      <dgm:spPr/>
      <dgm:t>
        <a:bodyPr/>
        <a:lstStyle/>
        <a:p>
          <a:endParaRPr lang="en-US"/>
        </a:p>
      </dgm:t>
    </dgm:pt>
    <dgm:pt modelId="{84FB85A5-A421-4687-AB22-3F1AE0F56507}">
      <dgm:prSet phldrT="[Text]"/>
      <dgm:spPr/>
      <dgm:t>
        <a:bodyPr/>
        <a:lstStyle/>
        <a:p>
          <a:r>
            <a:rPr lang="en-US" dirty="0" smtClean="0"/>
            <a:t>Invention Disclosure</a:t>
          </a:r>
          <a:endParaRPr lang="en-US" dirty="0"/>
        </a:p>
      </dgm:t>
    </dgm:pt>
    <dgm:pt modelId="{16F0408D-F296-4AD0-9A98-F1BF000320F8}" type="parTrans" cxnId="{BBE1F33C-4C7D-4B27-A5A8-160CE51D2E36}">
      <dgm:prSet/>
      <dgm:spPr/>
      <dgm:t>
        <a:bodyPr/>
        <a:lstStyle/>
        <a:p>
          <a:endParaRPr lang="en-US"/>
        </a:p>
      </dgm:t>
    </dgm:pt>
    <dgm:pt modelId="{79FDA6F4-B834-43BA-B08C-BE6B6E0AC28E}" type="sibTrans" cxnId="{BBE1F33C-4C7D-4B27-A5A8-160CE51D2E36}">
      <dgm:prSet/>
      <dgm:spPr/>
      <dgm:t>
        <a:bodyPr/>
        <a:lstStyle/>
        <a:p>
          <a:endParaRPr lang="en-US"/>
        </a:p>
      </dgm:t>
    </dgm:pt>
    <dgm:pt modelId="{2B05C63D-7A68-49FC-A2AB-108762FAA8D3}">
      <dgm:prSet phldrT="[Text]"/>
      <dgm:spPr/>
      <dgm:t>
        <a:bodyPr/>
        <a:lstStyle/>
        <a:p>
          <a:r>
            <a:rPr lang="en-US" dirty="0" smtClean="0"/>
            <a:t>Identifying rumor sources in a social network</a:t>
          </a:r>
          <a:endParaRPr lang="en-US" dirty="0"/>
        </a:p>
      </dgm:t>
    </dgm:pt>
    <dgm:pt modelId="{B92C83FF-47D8-428B-9E0F-EA5D5F1EBC8E}" type="parTrans" cxnId="{1DE65FE9-10FF-4284-A163-3636960FB382}">
      <dgm:prSet/>
      <dgm:spPr/>
      <dgm:t>
        <a:bodyPr/>
        <a:lstStyle/>
        <a:p>
          <a:endParaRPr lang="en-US"/>
        </a:p>
      </dgm:t>
    </dgm:pt>
    <dgm:pt modelId="{3D77D57B-BDE7-4798-9DC8-E3CEA12F7ADB}" type="sibTrans" cxnId="{1DE65FE9-10FF-4284-A163-3636960FB382}">
      <dgm:prSet/>
      <dgm:spPr/>
      <dgm:t>
        <a:bodyPr/>
        <a:lstStyle/>
        <a:p>
          <a:endParaRPr lang="en-US"/>
        </a:p>
      </dgm:t>
    </dgm:pt>
    <dgm:pt modelId="{24991B84-24F2-4EC9-9F79-F08317E5D298}">
      <dgm:prSet phldrT="[Text]"/>
      <dgm:spPr/>
      <dgm:t>
        <a:bodyPr/>
        <a:lstStyle/>
        <a:p>
          <a:r>
            <a:rPr lang="en-US" dirty="0" smtClean="0"/>
            <a:t>Ranking nodes based on their importance to spread the infection</a:t>
          </a:r>
          <a:endParaRPr lang="en-US" dirty="0"/>
        </a:p>
      </dgm:t>
    </dgm:pt>
    <dgm:pt modelId="{F8A195D2-1909-4613-A8C2-B6F01917E242}" type="parTrans" cxnId="{12492B1E-F6C7-4FD9-9E9C-03F8063F75E8}">
      <dgm:prSet/>
      <dgm:spPr/>
      <dgm:t>
        <a:bodyPr/>
        <a:lstStyle/>
        <a:p>
          <a:endParaRPr lang="en-US"/>
        </a:p>
      </dgm:t>
    </dgm:pt>
    <dgm:pt modelId="{C61475CE-C635-4A9A-AC74-D4066C7CC982}" type="sibTrans" cxnId="{12492B1E-F6C7-4FD9-9E9C-03F8063F75E8}">
      <dgm:prSet/>
      <dgm:spPr/>
      <dgm:t>
        <a:bodyPr/>
        <a:lstStyle/>
        <a:p>
          <a:endParaRPr lang="en-US"/>
        </a:p>
      </dgm:t>
    </dgm:pt>
    <dgm:pt modelId="{45E960E7-83D5-49B8-BA90-37DCEC3A5234}" type="pres">
      <dgm:prSet presAssocID="{49C89977-3CA4-453E-A90E-8439F38406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784940-AEA0-4A46-AF6F-812AEABD206F}" type="pres">
      <dgm:prSet presAssocID="{83CEB874-C61F-4054-9FA0-FF432A1B9883}" presName="parentLin" presStyleCnt="0"/>
      <dgm:spPr/>
    </dgm:pt>
    <dgm:pt modelId="{F8C6D949-7D1A-49A4-9D95-9B0D89B887FD}" type="pres">
      <dgm:prSet presAssocID="{83CEB874-C61F-4054-9FA0-FF432A1B988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F371456-DAAC-43EE-BCE7-CD512F290666}" type="pres">
      <dgm:prSet presAssocID="{83CEB874-C61F-4054-9FA0-FF432A1B988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AC219-2E55-4CD1-94E0-BB59E586533A}" type="pres">
      <dgm:prSet presAssocID="{83CEB874-C61F-4054-9FA0-FF432A1B9883}" presName="negativeSpace" presStyleCnt="0"/>
      <dgm:spPr/>
    </dgm:pt>
    <dgm:pt modelId="{453BF4EB-2E81-4A6B-89E7-A79DC6E99776}" type="pres">
      <dgm:prSet presAssocID="{83CEB874-C61F-4054-9FA0-FF432A1B988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2C1EF-1037-44E2-8F94-403EC3BFB7EB}" type="pres">
      <dgm:prSet presAssocID="{440B1B5F-6EAF-4114-9537-E46ED03A233B}" presName="spaceBetweenRectangles" presStyleCnt="0"/>
      <dgm:spPr/>
    </dgm:pt>
    <dgm:pt modelId="{019A3FCF-1ED9-4EC9-B3DD-C46E9319EF98}" type="pres">
      <dgm:prSet presAssocID="{84FB85A5-A421-4687-AB22-3F1AE0F56507}" presName="parentLin" presStyleCnt="0"/>
      <dgm:spPr/>
    </dgm:pt>
    <dgm:pt modelId="{369534B2-BBF9-4E4D-944F-5D0E26BAC72B}" type="pres">
      <dgm:prSet presAssocID="{84FB85A5-A421-4687-AB22-3F1AE0F5650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806DD25-B59B-4174-86A0-4DAFFB98B091}" type="pres">
      <dgm:prSet presAssocID="{84FB85A5-A421-4687-AB22-3F1AE0F5650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B3B00-3504-4302-880D-CDD678E7163A}" type="pres">
      <dgm:prSet presAssocID="{84FB85A5-A421-4687-AB22-3F1AE0F56507}" presName="negativeSpace" presStyleCnt="0"/>
      <dgm:spPr/>
    </dgm:pt>
    <dgm:pt modelId="{33314C10-89C1-4A20-83D3-40DAFDA7E298}" type="pres">
      <dgm:prSet presAssocID="{84FB85A5-A421-4687-AB22-3F1AE0F5650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65FE9-10FF-4284-A163-3636960FB382}" srcId="{84FB85A5-A421-4687-AB22-3F1AE0F56507}" destId="{2B05C63D-7A68-49FC-A2AB-108762FAA8D3}" srcOrd="0" destOrd="0" parTransId="{B92C83FF-47D8-428B-9E0F-EA5D5F1EBC8E}" sibTransId="{3D77D57B-BDE7-4798-9DC8-E3CEA12F7ADB}"/>
    <dgm:cxn modelId="{12492B1E-F6C7-4FD9-9E9C-03F8063F75E8}" srcId="{84FB85A5-A421-4687-AB22-3F1AE0F56507}" destId="{24991B84-24F2-4EC9-9F79-F08317E5D298}" srcOrd="1" destOrd="0" parTransId="{F8A195D2-1909-4613-A8C2-B6F01917E242}" sibTransId="{C61475CE-C635-4A9A-AC74-D4066C7CC982}"/>
    <dgm:cxn modelId="{BBE1F33C-4C7D-4B27-A5A8-160CE51D2E36}" srcId="{49C89977-3CA4-453E-A90E-8439F38406F3}" destId="{84FB85A5-A421-4687-AB22-3F1AE0F56507}" srcOrd="1" destOrd="0" parTransId="{16F0408D-F296-4AD0-9A98-F1BF000320F8}" sibTransId="{79FDA6F4-B834-43BA-B08C-BE6B6E0AC28E}"/>
    <dgm:cxn modelId="{108BBA7F-8B4C-48AF-98AF-99665D06919C}" srcId="{49C89977-3CA4-453E-A90E-8439F38406F3}" destId="{83CEB874-C61F-4054-9FA0-FF432A1B9883}" srcOrd="0" destOrd="0" parTransId="{562770D8-9AD7-4EBC-ADCE-58EE0EB57B9F}" sibTransId="{440B1B5F-6EAF-4114-9537-E46ED03A233B}"/>
    <dgm:cxn modelId="{5DBC9B91-B1C5-4433-A331-A464DD9C29D3}" type="presOf" srcId="{F76539CD-768C-4207-B4D8-632EE9047C6C}" destId="{453BF4EB-2E81-4A6B-89E7-A79DC6E99776}" srcOrd="0" destOrd="0" presId="urn:microsoft.com/office/officeart/2005/8/layout/list1"/>
    <dgm:cxn modelId="{A46DA4E9-3288-4EB2-9D73-7995A22631FB}" type="presOf" srcId="{49C89977-3CA4-453E-A90E-8439F38406F3}" destId="{45E960E7-83D5-49B8-BA90-37DCEC3A5234}" srcOrd="0" destOrd="0" presId="urn:microsoft.com/office/officeart/2005/8/layout/list1"/>
    <dgm:cxn modelId="{D28EBC05-BD17-4AE9-B2F2-B952DCE80E4F}" type="presOf" srcId="{83CEB874-C61F-4054-9FA0-FF432A1B9883}" destId="{BF371456-DAAC-43EE-BCE7-CD512F290666}" srcOrd="1" destOrd="0" presId="urn:microsoft.com/office/officeart/2005/8/layout/list1"/>
    <dgm:cxn modelId="{1E670900-3072-4B82-A02F-184A233E8AAA}" type="presOf" srcId="{2B05C63D-7A68-49FC-A2AB-108762FAA8D3}" destId="{33314C10-89C1-4A20-83D3-40DAFDA7E298}" srcOrd="0" destOrd="0" presId="urn:microsoft.com/office/officeart/2005/8/layout/list1"/>
    <dgm:cxn modelId="{04710B92-00DF-44B5-8644-C4D8B455D3D6}" srcId="{83CEB874-C61F-4054-9FA0-FF432A1B9883}" destId="{F76539CD-768C-4207-B4D8-632EE9047C6C}" srcOrd="0" destOrd="0" parTransId="{F89D3303-C5F7-4F9B-A731-C9FEF3992DE7}" sibTransId="{27D45389-F62A-494F-B923-982F5F016719}"/>
    <dgm:cxn modelId="{1864B159-B15C-4364-8D81-150BE512AA84}" type="presOf" srcId="{83CEB874-C61F-4054-9FA0-FF432A1B9883}" destId="{F8C6D949-7D1A-49A4-9D95-9B0D89B887FD}" srcOrd="0" destOrd="0" presId="urn:microsoft.com/office/officeart/2005/8/layout/list1"/>
    <dgm:cxn modelId="{63BA3085-485C-4B81-A377-4B2D91ACBF3B}" type="presOf" srcId="{84FB85A5-A421-4687-AB22-3F1AE0F56507}" destId="{369534B2-BBF9-4E4D-944F-5D0E26BAC72B}" srcOrd="0" destOrd="0" presId="urn:microsoft.com/office/officeart/2005/8/layout/list1"/>
    <dgm:cxn modelId="{031AFB9B-19CF-4832-BF4D-18E0BDC771DB}" type="presOf" srcId="{84FB85A5-A421-4687-AB22-3F1AE0F56507}" destId="{4806DD25-B59B-4174-86A0-4DAFFB98B091}" srcOrd="1" destOrd="0" presId="urn:microsoft.com/office/officeart/2005/8/layout/list1"/>
    <dgm:cxn modelId="{5214CDF8-7453-4958-9EF8-FF6608BB05BB}" type="presOf" srcId="{24991B84-24F2-4EC9-9F79-F08317E5D298}" destId="{33314C10-89C1-4A20-83D3-40DAFDA7E298}" srcOrd="0" destOrd="1" presId="urn:microsoft.com/office/officeart/2005/8/layout/list1"/>
    <dgm:cxn modelId="{83B2A920-AFDA-4733-95A1-4A62E047BD8B}" type="presParOf" srcId="{45E960E7-83D5-49B8-BA90-37DCEC3A5234}" destId="{44784940-AEA0-4A46-AF6F-812AEABD206F}" srcOrd="0" destOrd="0" presId="urn:microsoft.com/office/officeart/2005/8/layout/list1"/>
    <dgm:cxn modelId="{E2099012-EE37-4C99-AF22-9D24699DE106}" type="presParOf" srcId="{44784940-AEA0-4A46-AF6F-812AEABD206F}" destId="{F8C6D949-7D1A-49A4-9D95-9B0D89B887FD}" srcOrd="0" destOrd="0" presId="urn:microsoft.com/office/officeart/2005/8/layout/list1"/>
    <dgm:cxn modelId="{8A2EB6F8-6F83-4AD4-ADD6-2031785088FB}" type="presParOf" srcId="{44784940-AEA0-4A46-AF6F-812AEABD206F}" destId="{BF371456-DAAC-43EE-BCE7-CD512F290666}" srcOrd="1" destOrd="0" presId="urn:microsoft.com/office/officeart/2005/8/layout/list1"/>
    <dgm:cxn modelId="{E30FBAB0-8629-4A6C-B607-FD9E770452C7}" type="presParOf" srcId="{45E960E7-83D5-49B8-BA90-37DCEC3A5234}" destId="{3A1AC219-2E55-4CD1-94E0-BB59E586533A}" srcOrd="1" destOrd="0" presId="urn:microsoft.com/office/officeart/2005/8/layout/list1"/>
    <dgm:cxn modelId="{631CC07C-4B2B-4550-8F5B-C5825242CECF}" type="presParOf" srcId="{45E960E7-83D5-49B8-BA90-37DCEC3A5234}" destId="{453BF4EB-2E81-4A6B-89E7-A79DC6E99776}" srcOrd="2" destOrd="0" presId="urn:microsoft.com/office/officeart/2005/8/layout/list1"/>
    <dgm:cxn modelId="{AADA82E6-9BD2-4C1B-8B8F-E9E82120655F}" type="presParOf" srcId="{45E960E7-83D5-49B8-BA90-37DCEC3A5234}" destId="{7702C1EF-1037-44E2-8F94-403EC3BFB7EB}" srcOrd="3" destOrd="0" presId="urn:microsoft.com/office/officeart/2005/8/layout/list1"/>
    <dgm:cxn modelId="{1D6A7F5A-0670-41B8-82EF-CBFF506DB518}" type="presParOf" srcId="{45E960E7-83D5-49B8-BA90-37DCEC3A5234}" destId="{019A3FCF-1ED9-4EC9-B3DD-C46E9319EF98}" srcOrd="4" destOrd="0" presId="urn:microsoft.com/office/officeart/2005/8/layout/list1"/>
    <dgm:cxn modelId="{88B77083-EA40-450B-804C-5C9487D775F2}" type="presParOf" srcId="{019A3FCF-1ED9-4EC9-B3DD-C46E9319EF98}" destId="{369534B2-BBF9-4E4D-944F-5D0E26BAC72B}" srcOrd="0" destOrd="0" presId="urn:microsoft.com/office/officeart/2005/8/layout/list1"/>
    <dgm:cxn modelId="{4618CB77-7986-4670-8571-69AAD65803AB}" type="presParOf" srcId="{019A3FCF-1ED9-4EC9-B3DD-C46E9319EF98}" destId="{4806DD25-B59B-4174-86A0-4DAFFB98B091}" srcOrd="1" destOrd="0" presId="urn:microsoft.com/office/officeart/2005/8/layout/list1"/>
    <dgm:cxn modelId="{41121B15-E688-4321-B441-2282689F48E1}" type="presParOf" srcId="{45E960E7-83D5-49B8-BA90-37DCEC3A5234}" destId="{3C6B3B00-3504-4302-880D-CDD678E7163A}" srcOrd="5" destOrd="0" presId="urn:microsoft.com/office/officeart/2005/8/layout/list1"/>
    <dgm:cxn modelId="{4467A6FF-9705-4BC3-BB53-B20A7829B041}" type="presParOf" srcId="{45E960E7-83D5-49B8-BA90-37DCEC3A5234}" destId="{33314C10-89C1-4A20-83D3-40DAFDA7E29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D5D2F-1C58-4508-B6DB-AA7241E5DB3D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5AC19DC3-753B-454D-BFCF-BD7B764E2A98}">
      <dgm:prSet/>
      <dgm:spPr/>
      <dgm:t>
        <a:bodyPr/>
        <a:lstStyle/>
        <a:p>
          <a:r>
            <a:rPr lang="en-US" dirty="0" smtClean="0"/>
            <a:t>Compute network edge weights</a:t>
          </a:r>
          <a:endParaRPr lang="en-US" dirty="0"/>
        </a:p>
      </dgm:t>
    </dgm:pt>
    <dgm:pt modelId="{86D1C7F0-3880-410B-8A07-3A1B0235852B}" type="parTrans" cxnId="{24111843-715F-46A0-9BE7-4C99FFAEAC16}">
      <dgm:prSet/>
      <dgm:spPr/>
      <dgm:t>
        <a:bodyPr/>
        <a:lstStyle/>
        <a:p>
          <a:endParaRPr lang="en-US"/>
        </a:p>
      </dgm:t>
    </dgm:pt>
    <dgm:pt modelId="{E1C03BAE-767A-4054-A2E4-3EFAAD76A51E}" type="sibTrans" cxnId="{24111843-715F-46A0-9BE7-4C99FFAEAC16}">
      <dgm:prSet/>
      <dgm:spPr/>
      <dgm:t>
        <a:bodyPr/>
        <a:lstStyle/>
        <a:p>
          <a:endParaRPr lang="en-US"/>
        </a:p>
      </dgm:t>
    </dgm:pt>
    <dgm:pt modelId="{72CFB7F6-CA96-4198-BE15-C9C716750B90}">
      <dgm:prSet/>
      <dgm:spPr/>
      <dgm:t>
        <a:bodyPr/>
        <a:lstStyle/>
        <a:p>
          <a:r>
            <a:rPr lang="en-US" dirty="0" smtClean="0"/>
            <a:t>Identify nodes at key locations as monitors (evangelists)</a:t>
          </a:r>
          <a:endParaRPr lang="en-US" dirty="0"/>
        </a:p>
      </dgm:t>
    </dgm:pt>
    <dgm:pt modelId="{92A4986E-3200-4352-B06F-CA12D5794608}" type="parTrans" cxnId="{5A142A43-6CBF-445C-A9FA-4D620FE74C89}">
      <dgm:prSet/>
      <dgm:spPr/>
      <dgm:t>
        <a:bodyPr/>
        <a:lstStyle/>
        <a:p>
          <a:endParaRPr lang="en-US"/>
        </a:p>
      </dgm:t>
    </dgm:pt>
    <dgm:pt modelId="{E58ACBA8-A308-4D2C-9D25-5A94B27DE23E}" type="sibTrans" cxnId="{5A142A43-6CBF-445C-A9FA-4D620FE74C89}">
      <dgm:prSet/>
      <dgm:spPr/>
      <dgm:t>
        <a:bodyPr/>
        <a:lstStyle/>
        <a:p>
          <a:endParaRPr lang="en-US"/>
        </a:p>
      </dgm:t>
    </dgm:pt>
    <dgm:pt modelId="{7CE3231D-152C-4F47-9C93-7C3251211A96}">
      <dgm:prSet/>
      <dgm:spPr/>
      <dgm:t>
        <a:bodyPr/>
        <a:lstStyle/>
        <a:p>
          <a:r>
            <a:rPr lang="en-US" dirty="0" smtClean="0"/>
            <a:t>Estimate campaign spread based on monitors’ status</a:t>
          </a:r>
          <a:endParaRPr lang="en-US" dirty="0"/>
        </a:p>
      </dgm:t>
    </dgm:pt>
    <dgm:pt modelId="{B743E4F8-6A95-4558-8CCC-4B1F2C8DD643}" type="parTrans" cxnId="{6CC0FEF5-5E9F-446F-9B66-48CFD62D3061}">
      <dgm:prSet/>
      <dgm:spPr/>
      <dgm:t>
        <a:bodyPr/>
        <a:lstStyle/>
        <a:p>
          <a:endParaRPr lang="en-US"/>
        </a:p>
      </dgm:t>
    </dgm:pt>
    <dgm:pt modelId="{DEA0EB68-E7C5-484F-9213-6E89B73844A2}" type="sibTrans" cxnId="{6CC0FEF5-5E9F-446F-9B66-48CFD62D3061}">
      <dgm:prSet/>
      <dgm:spPr/>
      <dgm:t>
        <a:bodyPr/>
        <a:lstStyle/>
        <a:p>
          <a:endParaRPr lang="en-US"/>
        </a:p>
      </dgm:t>
    </dgm:pt>
    <dgm:pt modelId="{AF2E8A6C-689F-489C-B1F5-86C3D6232C30}">
      <dgm:prSet/>
      <dgm:spPr/>
      <dgm:t>
        <a:bodyPr/>
        <a:lstStyle/>
        <a:p>
          <a:r>
            <a:rPr lang="en-US" dirty="0" smtClean="0"/>
            <a:t>Extrapolate spread to find susceptible nodes in the network</a:t>
          </a:r>
          <a:endParaRPr lang="en-US" dirty="0"/>
        </a:p>
      </dgm:t>
    </dgm:pt>
    <dgm:pt modelId="{D7077DEC-D010-4DFA-8801-CD93A59AEDF9}" type="parTrans" cxnId="{375E3ADD-B15E-440E-8EC4-DD7C083F2064}">
      <dgm:prSet/>
      <dgm:spPr/>
      <dgm:t>
        <a:bodyPr/>
        <a:lstStyle/>
        <a:p>
          <a:endParaRPr lang="en-US"/>
        </a:p>
      </dgm:t>
    </dgm:pt>
    <dgm:pt modelId="{CD50086F-C707-4F25-A051-B85DF09337B1}" type="sibTrans" cxnId="{375E3ADD-B15E-440E-8EC4-DD7C083F2064}">
      <dgm:prSet/>
      <dgm:spPr/>
      <dgm:t>
        <a:bodyPr/>
        <a:lstStyle/>
        <a:p>
          <a:endParaRPr lang="en-US"/>
        </a:p>
      </dgm:t>
    </dgm:pt>
    <dgm:pt modelId="{DCB5BB64-4778-4CA5-A0A9-5B5732412D41}">
      <dgm:prSet/>
      <dgm:spPr/>
      <dgm:t>
        <a:bodyPr/>
        <a:lstStyle/>
        <a:p>
          <a:r>
            <a:rPr lang="en-US" dirty="0" smtClean="0"/>
            <a:t>Identify key influencers to target these nodes with positive information</a:t>
          </a:r>
          <a:endParaRPr lang="en-US" dirty="0"/>
        </a:p>
      </dgm:t>
    </dgm:pt>
    <dgm:pt modelId="{88B2802A-0135-48B8-AD2C-38C19A45DDFA}" type="parTrans" cxnId="{863733D9-B84A-4C0F-BF13-14B96FBA3179}">
      <dgm:prSet/>
      <dgm:spPr/>
      <dgm:t>
        <a:bodyPr/>
        <a:lstStyle/>
        <a:p>
          <a:endParaRPr lang="en-US"/>
        </a:p>
      </dgm:t>
    </dgm:pt>
    <dgm:pt modelId="{60EF989E-D9BF-40A2-ABAF-07A3B86040A5}" type="sibTrans" cxnId="{863733D9-B84A-4C0F-BF13-14B96FBA3179}">
      <dgm:prSet/>
      <dgm:spPr/>
      <dgm:t>
        <a:bodyPr/>
        <a:lstStyle/>
        <a:p>
          <a:endParaRPr lang="en-US"/>
        </a:p>
      </dgm:t>
    </dgm:pt>
    <dgm:pt modelId="{E90FBC5B-9CD5-40BE-8855-EE92F16473E0}" type="pres">
      <dgm:prSet presAssocID="{2C4D5D2F-1C58-4508-B6DB-AA7241E5DB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BB5B42-A47A-4A46-8C86-68EB5A41FE4D}" type="pres">
      <dgm:prSet presAssocID="{5AC19DC3-753B-454D-BFCF-BD7B764E2A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C39C9-F4EB-4E1A-BF1F-5251E19CC470}" type="pres">
      <dgm:prSet presAssocID="{E1C03BAE-767A-4054-A2E4-3EFAAD76A51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CD611DC-1956-446B-95CF-7A432B906CB2}" type="pres">
      <dgm:prSet presAssocID="{E1C03BAE-767A-4054-A2E4-3EFAAD76A51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0570AC4-C199-4CA4-A36B-803852A9C356}" type="pres">
      <dgm:prSet presAssocID="{72CFB7F6-CA96-4198-BE15-C9C716750B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12F90-756D-4575-93D0-676C82CE9C57}" type="pres">
      <dgm:prSet presAssocID="{E58ACBA8-A308-4D2C-9D25-5A94B27DE23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63252A1-2ED7-460B-86C7-6C64497C3672}" type="pres">
      <dgm:prSet presAssocID="{E58ACBA8-A308-4D2C-9D25-5A94B27DE23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8468235-CC15-4C77-B3DB-0664F58D9BFC}" type="pres">
      <dgm:prSet presAssocID="{7CE3231D-152C-4F47-9C93-7C3251211A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81C58-A840-4EDB-B7DE-21C8CD9962AA}" type="pres">
      <dgm:prSet presAssocID="{DEA0EB68-E7C5-484F-9213-6E89B73844A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0CAA384-537E-4CB6-BF97-D66706484EB3}" type="pres">
      <dgm:prSet presAssocID="{DEA0EB68-E7C5-484F-9213-6E89B73844A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7D5A067-19C0-42A8-9D86-275AA4D666D6}" type="pres">
      <dgm:prSet presAssocID="{AF2E8A6C-689F-489C-B1F5-86C3D6232C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0ED91-68DC-419F-BB81-5582D5A1CA9B}" type="pres">
      <dgm:prSet presAssocID="{CD50086F-C707-4F25-A051-B85DF09337B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FAB545E-7267-416A-852E-8CCF19BBC964}" type="pres">
      <dgm:prSet presAssocID="{CD50086F-C707-4F25-A051-B85DF09337B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3209D0C-A1BC-44A5-9C63-C5E5F4058C93}" type="pres">
      <dgm:prSet presAssocID="{DCB5BB64-4778-4CA5-A0A9-5B5732412D4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3ED00E-A561-4CFE-91D8-A05FA337BB26}" type="presOf" srcId="{2C4D5D2F-1C58-4508-B6DB-AA7241E5DB3D}" destId="{E90FBC5B-9CD5-40BE-8855-EE92F16473E0}" srcOrd="0" destOrd="0" presId="urn:microsoft.com/office/officeart/2005/8/layout/process5"/>
    <dgm:cxn modelId="{530AB680-EBB2-462D-96BD-91AE25329C26}" type="presOf" srcId="{DEA0EB68-E7C5-484F-9213-6E89B73844A2}" destId="{40CAA384-537E-4CB6-BF97-D66706484EB3}" srcOrd="1" destOrd="0" presId="urn:microsoft.com/office/officeart/2005/8/layout/process5"/>
    <dgm:cxn modelId="{23F4779B-120C-45EB-BEC0-11D108D7F024}" type="presOf" srcId="{E58ACBA8-A308-4D2C-9D25-5A94B27DE23E}" destId="{B63252A1-2ED7-460B-86C7-6C64497C3672}" srcOrd="1" destOrd="0" presId="urn:microsoft.com/office/officeart/2005/8/layout/process5"/>
    <dgm:cxn modelId="{24111843-715F-46A0-9BE7-4C99FFAEAC16}" srcId="{2C4D5D2F-1C58-4508-B6DB-AA7241E5DB3D}" destId="{5AC19DC3-753B-454D-BFCF-BD7B764E2A98}" srcOrd="0" destOrd="0" parTransId="{86D1C7F0-3880-410B-8A07-3A1B0235852B}" sibTransId="{E1C03BAE-767A-4054-A2E4-3EFAAD76A51E}"/>
    <dgm:cxn modelId="{2BA6EE55-839E-479E-A3C3-BFB7452DB024}" type="presOf" srcId="{CD50086F-C707-4F25-A051-B85DF09337B1}" destId="{2B30ED91-68DC-419F-BB81-5582D5A1CA9B}" srcOrd="0" destOrd="0" presId="urn:microsoft.com/office/officeart/2005/8/layout/process5"/>
    <dgm:cxn modelId="{D5D2F92E-F31D-4E7E-A17D-C4172D181131}" type="presOf" srcId="{CD50086F-C707-4F25-A051-B85DF09337B1}" destId="{8FAB545E-7267-416A-852E-8CCF19BBC964}" srcOrd="1" destOrd="0" presId="urn:microsoft.com/office/officeart/2005/8/layout/process5"/>
    <dgm:cxn modelId="{BA891996-EAA4-4333-8DE0-B840DB0960CD}" type="presOf" srcId="{DEA0EB68-E7C5-484F-9213-6E89B73844A2}" destId="{91381C58-A840-4EDB-B7DE-21C8CD9962AA}" srcOrd="0" destOrd="0" presId="urn:microsoft.com/office/officeart/2005/8/layout/process5"/>
    <dgm:cxn modelId="{D991E98B-048B-476D-90D1-AACD16083CCD}" type="presOf" srcId="{E58ACBA8-A308-4D2C-9D25-5A94B27DE23E}" destId="{05712F90-756D-4575-93D0-676C82CE9C57}" srcOrd="0" destOrd="0" presId="urn:microsoft.com/office/officeart/2005/8/layout/process5"/>
    <dgm:cxn modelId="{9C70AA31-7CFD-4915-9AF1-159E21F0C333}" type="presOf" srcId="{72CFB7F6-CA96-4198-BE15-C9C716750B90}" destId="{B0570AC4-C199-4CA4-A36B-803852A9C356}" srcOrd="0" destOrd="0" presId="urn:microsoft.com/office/officeart/2005/8/layout/process5"/>
    <dgm:cxn modelId="{6CC0FEF5-5E9F-446F-9B66-48CFD62D3061}" srcId="{2C4D5D2F-1C58-4508-B6DB-AA7241E5DB3D}" destId="{7CE3231D-152C-4F47-9C93-7C3251211A96}" srcOrd="2" destOrd="0" parTransId="{B743E4F8-6A95-4558-8CCC-4B1F2C8DD643}" sibTransId="{DEA0EB68-E7C5-484F-9213-6E89B73844A2}"/>
    <dgm:cxn modelId="{C8D02D72-42C4-4767-AC80-751061382153}" type="presOf" srcId="{E1C03BAE-767A-4054-A2E4-3EFAAD76A51E}" destId="{44AC39C9-F4EB-4E1A-BF1F-5251E19CC470}" srcOrd="0" destOrd="0" presId="urn:microsoft.com/office/officeart/2005/8/layout/process5"/>
    <dgm:cxn modelId="{5A142A43-6CBF-445C-A9FA-4D620FE74C89}" srcId="{2C4D5D2F-1C58-4508-B6DB-AA7241E5DB3D}" destId="{72CFB7F6-CA96-4198-BE15-C9C716750B90}" srcOrd="1" destOrd="0" parTransId="{92A4986E-3200-4352-B06F-CA12D5794608}" sibTransId="{E58ACBA8-A308-4D2C-9D25-5A94B27DE23E}"/>
    <dgm:cxn modelId="{3E4F6775-08BD-411B-AE4A-2319B3AA6F18}" type="presOf" srcId="{AF2E8A6C-689F-489C-B1F5-86C3D6232C30}" destId="{47D5A067-19C0-42A8-9D86-275AA4D666D6}" srcOrd="0" destOrd="0" presId="urn:microsoft.com/office/officeart/2005/8/layout/process5"/>
    <dgm:cxn modelId="{BEDFFC59-3F1C-4B66-A4BA-DD87CC12A5B8}" type="presOf" srcId="{DCB5BB64-4778-4CA5-A0A9-5B5732412D41}" destId="{63209D0C-A1BC-44A5-9C63-C5E5F4058C93}" srcOrd="0" destOrd="0" presId="urn:microsoft.com/office/officeart/2005/8/layout/process5"/>
    <dgm:cxn modelId="{863733D9-B84A-4C0F-BF13-14B96FBA3179}" srcId="{2C4D5D2F-1C58-4508-B6DB-AA7241E5DB3D}" destId="{DCB5BB64-4778-4CA5-A0A9-5B5732412D41}" srcOrd="4" destOrd="0" parTransId="{88B2802A-0135-48B8-AD2C-38C19A45DDFA}" sibTransId="{60EF989E-D9BF-40A2-ABAF-07A3B86040A5}"/>
    <dgm:cxn modelId="{F5C33E35-5161-45E0-A5C0-0029CD3BA227}" type="presOf" srcId="{5AC19DC3-753B-454D-BFCF-BD7B764E2A98}" destId="{78BB5B42-A47A-4A46-8C86-68EB5A41FE4D}" srcOrd="0" destOrd="0" presId="urn:microsoft.com/office/officeart/2005/8/layout/process5"/>
    <dgm:cxn modelId="{FE8D9A0B-E691-4AE0-A74A-1C777D4F6959}" type="presOf" srcId="{7CE3231D-152C-4F47-9C93-7C3251211A96}" destId="{68468235-CC15-4C77-B3DB-0664F58D9BFC}" srcOrd="0" destOrd="0" presId="urn:microsoft.com/office/officeart/2005/8/layout/process5"/>
    <dgm:cxn modelId="{375E3ADD-B15E-440E-8EC4-DD7C083F2064}" srcId="{2C4D5D2F-1C58-4508-B6DB-AA7241E5DB3D}" destId="{AF2E8A6C-689F-489C-B1F5-86C3D6232C30}" srcOrd="3" destOrd="0" parTransId="{D7077DEC-D010-4DFA-8801-CD93A59AEDF9}" sibTransId="{CD50086F-C707-4F25-A051-B85DF09337B1}"/>
    <dgm:cxn modelId="{0737E828-1AC2-4427-92BB-7B2AC81AAF9B}" type="presOf" srcId="{E1C03BAE-767A-4054-A2E4-3EFAAD76A51E}" destId="{BCD611DC-1956-446B-95CF-7A432B906CB2}" srcOrd="1" destOrd="0" presId="urn:microsoft.com/office/officeart/2005/8/layout/process5"/>
    <dgm:cxn modelId="{953F99B5-1B9D-4F53-886E-7AF2A3935686}" type="presParOf" srcId="{E90FBC5B-9CD5-40BE-8855-EE92F16473E0}" destId="{78BB5B42-A47A-4A46-8C86-68EB5A41FE4D}" srcOrd="0" destOrd="0" presId="urn:microsoft.com/office/officeart/2005/8/layout/process5"/>
    <dgm:cxn modelId="{1CC231E9-857A-4CAA-8A46-15FCE3B7C673}" type="presParOf" srcId="{E90FBC5B-9CD5-40BE-8855-EE92F16473E0}" destId="{44AC39C9-F4EB-4E1A-BF1F-5251E19CC470}" srcOrd="1" destOrd="0" presId="urn:microsoft.com/office/officeart/2005/8/layout/process5"/>
    <dgm:cxn modelId="{BBF0501A-506F-4521-9C1E-3E306EA90F8B}" type="presParOf" srcId="{44AC39C9-F4EB-4E1A-BF1F-5251E19CC470}" destId="{BCD611DC-1956-446B-95CF-7A432B906CB2}" srcOrd="0" destOrd="0" presId="urn:microsoft.com/office/officeart/2005/8/layout/process5"/>
    <dgm:cxn modelId="{C7AD11AC-917A-4039-AC2D-26442AE97710}" type="presParOf" srcId="{E90FBC5B-9CD5-40BE-8855-EE92F16473E0}" destId="{B0570AC4-C199-4CA4-A36B-803852A9C356}" srcOrd="2" destOrd="0" presId="urn:microsoft.com/office/officeart/2005/8/layout/process5"/>
    <dgm:cxn modelId="{4EEA2C7B-3CD3-4B32-AA1A-8547511E1D7C}" type="presParOf" srcId="{E90FBC5B-9CD5-40BE-8855-EE92F16473E0}" destId="{05712F90-756D-4575-93D0-676C82CE9C57}" srcOrd="3" destOrd="0" presId="urn:microsoft.com/office/officeart/2005/8/layout/process5"/>
    <dgm:cxn modelId="{83E57B96-E336-4F4F-9B37-C2A556245138}" type="presParOf" srcId="{05712F90-756D-4575-93D0-676C82CE9C57}" destId="{B63252A1-2ED7-460B-86C7-6C64497C3672}" srcOrd="0" destOrd="0" presId="urn:microsoft.com/office/officeart/2005/8/layout/process5"/>
    <dgm:cxn modelId="{454633F7-3F9A-4C10-BAEA-EEACBE4457F9}" type="presParOf" srcId="{E90FBC5B-9CD5-40BE-8855-EE92F16473E0}" destId="{68468235-CC15-4C77-B3DB-0664F58D9BFC}" srcOrd="4" destOrd="0" presId="urn:microsoft.com/office/officeart/2005/8/layout/process5"/>
    <dgm:cxn modelId="{E5CA3BDF-82D7-4635-9EA7-1E77E9D1638D}" type="presParOf" srcId="{E90FBC5B-9CD5-40BE-8855-EE92F16473E0}" destId="{91381C58-A840-4EDB-B7DE-21C8CD9962AA}" srcOrd="5" destOrd="0" presId="urn:microsoft.com/office/officeart/2005/8/layout/process5"/>
    <dgm:cxn modelId="{D11029EF-A8F3-4BDA-9BF2-D08142E0EC40}" type="presParOf" srcId="{91381C58-A840-4EDB-B7DE-21C8CD9962AA}" destId="{40CAA384-537E-4CB6-BF97-D66706484EB3}" srcOrd="0" destOrd="0" presId="urn:microsoft.com/office/officeart/2005/8/layout/process5"/>
    <dgm:cxn modelId="{7C5CB185-F0F8-486F-9282-0F9E05C58777}" type="presParOf" srcId="{E90FBC5B-9CD5-40BE-8855-EE92F16473E0}" destId="{47D5A067-19C0-42A8-9D86-275AA4D666D6}" srcOrd="6" destOrd="0" presId="urn:microsoft.com/office/officeart/2005/8/layout/process5"/>
    <dgm:cxn modelId="{AF270A60-10D4-4161-AF7C-99CDC6CA0442}" type="presParOf" srcId="{E90FBC5B-9CD5-40BE-8855-EE92F16473E0}" destId="{2B30ED91-68DC-419F-BB81-5582D5A1CA9B}" srcOrd="7" destOrd="0" presId="urn:microsoft.com/office/officeart/2005/8/layout/process5"/>
    <dgm:cxn modelId="{B2D3E402-F3C1-48A7-AC5C-E259A2108993}" type="presParOf" srcId="{2B30ED91-68DC-419F-BB81-5582D5A1CA9B}" destId="{8FAB545E-7267-416A-852E-8CCF19BBC964}" srcOrd="0" destOrd="0" presId="urn:microsoft.com/office/officeart/2005/8/layout/process5"/>
    <dgm:cxn modelId="{65CD8F25-1D73-445C-A397-74F871BF247A}" type="presParOf" srcId="{E90FBC5B-9CD5-40BE-8855-EE92F16473E0}" destId="{63209D0C-A1BC-44A5-9C63-C5E5F4058C93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4D5D2F-1C58-4508-B6DB-AA7241E5DB3D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5AC19DC3-753B-454D-BFCF-BD7B764E2A9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Compute network edge weights</a:t>
          </a:r>
          <a:endParaRPr lang="en-US" dirty="0"/>
        </a:p>
      </dgm:t>
    </dgm:pt>
    <dgm:pt modelId="{86D1C7F0-3880-410B-8A07-3A1B0235852B}" type="parTrans" cxnId="{24111843-715F-46A0-9BE7-4C99FFAEAC16}">
      <dgm:prSet/>
      <dgm:spPr/>
      <dgm:t>
        <a:bodyPr/>
        <a:lstStyle/>
        <a:p>
          <a:endParaRPr lang="en-US"/>
        </a:p>
      </dgm:t>
    </dgm:pt>
    <dgm:pt modelId="{E1C03BAE-767A-4054-A2E4-3EFAAD76A51E}" type="sibTrans" cxnId="{24111843-715F-46A0-9BE7-4C99FFAEAC16}">
      <dgm:prSet/>
      <dgm:spPr/>
      <dgm:t>
        <a:bodyPr/>
        <a:lstStyle/>
        <a:p>
          <a:endParaRPr lang="en-US"/>
        </a:p>
      </dgm:t>
    </dgm:pt>
    <dgm:pt modelId="{72CFB7F6-CA96-4198-BE15-C9C716750B9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Identify nodes at key locations as monitors (evangelists)</a:t>
          </a:r>
          <a:endParaRPr lang="en-US" dirty="0"/>
        </a:p>
      </dgm:t>
    </dgm:pt>
    <dgm:pt modelId="{92A4986E-3200-4352-B06F-CA12D5794608}" type="parTrans" cxnId="{5A142A43-6CBF-445C-A9FA-4D620FE74C89}">
      <dgm:prSet/>
      <dgm:spPr/>
      <dgm:t>
        <a:bodyPr/>
        <a:lstStyle/>
        <a:p>
          <a:endParaRPr lang="en-US"/>
        </a:p>
      </dgm:t>
    </dgm:pt>
    <dgm:pt modelId="{E58ACBA8-A308-4D2C-9D25-5A94B27DE23E}" type="sibTrans" cxnId="{5A142A43-6CBF-445C-A9FA-4D620FE74C89}">
      <dgm:prSet/>
      <dgm:spPr/>
      <dgm:t>
        <a:bodyPr/>
        <a:lstStyle/>
        <a:p>
          <a:endParaRPr lang="en-US"/>
        </a:p>
      </dgm:t>
    </dgm:pt>
    <dgm:pt modelId="{7CE3231D-152C-4F47-9C93-7C3251211A9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Estimate campaign spread based on monitors’ status</a:t>
          </a:r>
          <a:endParaRPr lang="en-US" dirty="0"/>
        </a:p>
      </dgm:t>
    </dgm:pt>
    <dgm:pt modelId="{B743E4F8-6A95-4558-8CCC-4B1F2C8DD643}" type="parTrans" cxnId="{6CC0FEF5-5E9F-446F-9B66-48CFD62D3061}">
      <dgm:prSet/>
      <dgm:spPr/>
      <dgm:t>
        <a:bodyPr/>
        <a:lstStyle/>
        <a:p>
          <a:endParaRPr lang="en-US"/>
        </a:p>
      </dgm:t>
    </dgm:pt>
    <dgm:pt modelId="{DEA0EB68-E7C5-484F-9213-6E89B73844A2}" type="sibTrans" cxnId="{6CC0FEF5-5E9F-446F-9B66-48CFD62D3061}">
      <dgm:prSet/>
      <dgm:spPr/>
      <dgm:t>
        <a:bodyPr/>
        <a:lstStyle/>
        <a:p>
          <a:endParaRPr lang="en-US"/>
        </a:p>
      </dgm:t>
    </dgm:pt>
    <dgm:pt modelId="{AF2E8A6C-689F-489C-B1F5-86C3D6232C3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Extrapolate spread to find susceptible nodes in the network</a:t>
          </a:r>
          <a:endParaRPr lang="en-US" dirty="0"/>
        </a:p>
      </dgm:t>
    </dgm:pt>
    <dgm:pt modelId="{D7077DEC-D010-4DFA-8801-CD93A59AEDF9}" type="parTrans" cxnId="{375E3ADD-B15E-440E-8EC4-DD7C083F2064}">
      <dgm:prSet/>
      <dgm:spPr/>
      <dgm:t>
        <a:bodyPr/>
        <a:lstStyle/>
        <a:p>
          <a:endParaRPr lang="en-US"/>
        </a:p>
      </dgm:t>
    </dgm:pt>
    <dgm:pt modelId="{CD50086F-C707-4F25-A051-B85DF09337B1}" type="sibTrans" cxnId="{375E3ADD-B15E-440E-8EC4-DD7C083F2064}">
      <dgm:prSet/>
      <dgm:spPr/>
      <dgm:t>
        <a:bodyPr/>
        <a:lstStyle/>
        <a:p>
          <a:endParaRPr lang="en-US"/>
        </a:p>
      </dgm:t>
    </dgm:pt>
    <dgm:pt modelId="{DCB5BB64-4778-4CA5-A0A9-5B5732412D4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Identify key influencers to target these nodes with positive information</a:t>
          </a:r>
          <a:endParaRPr lang="en-US" dirty="0"/>
        </a:p>
      </dgm:t>
    </dgm:pt>
    <dgm:pt modelId="{88B2802A-0135-48B8-AD2C-38C19A45DDFA}" type="parTrans" cxnId="{863733D9-B84A-4C0F-BF13-14B96FBA3179}">
      <dgm:prSet/>
      <dgm:spPr/>
      <dgm:t>
        <a:bodyPr/>
        <a:lstStyle/>
        <a:p>
          <a:endParaRPr lang="en-US"/>
        </a:p>
      </dgm:t>
    </dgm:pt>
    <dgm:pt modelId="{60EF989E-D9BF-40A2-ABAF-07A3B86040A5}" type="sibTrans" cxnId="{863733D9-B84A-4C0F-BF13-14B96FBA3179}">
      <dgm:prSet/>
      <dgm:spPr/>
      <dgm:t>
        <a:bodyPr/>
        <a:lstStyle/>
        <a:p>
          <a:endParaRPr lang="en-US"/>
        </a:p>
      </dgm:t>
    </dgm:pt>
    <dgm:pt modelId="{E90FBC5B-9CD5-40BE-8855-EE92F16473E0}" type="pres">
      <dgm:prSet presAssocID="{2C4D5D2F-1C58-4508-B6DB-AA7241E5DB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BB5B42-A47A-4A46-8C86-68EB5A41FE4D}" type="pres">
      <dgm:prSet presAssocID="{5AC19DC3-753B-454D-BFCF-BD7B764E2A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C39C9-F4EB-4E1A-BF1F-5251E19CC470}" type="pres">
      <dgm:prSet presAssocID="{E1C03BAE-767A-4054-A2E4-3EFAAD76A51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CD611DC-1956-446B-95CF-7A432B906CB2}" type="pres">
      <dgm:prSet presAssocID="{E1C03BAE-767A-4054-A2E4-3EFAAD76A51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0570AC4-C199-4CA4-A36B-803852A9C356}" type="pres">
      <dgm:prSet presAssocID="{72CFB7F6-CA96-4198-BE15-C9C716750B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12F90-756D-4575-93D0-676C82CE9C57}" type="pres">
      <dgm:prSet presAssocID="{E58ACBA8-A308-4D2C-9D25-5A94B27DE23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63252A1-2ED7-460B-86C7-6C64497C3672}" type="pres">
      <dgm:prSet presAssocID="{E58ACBA8-A308-4D2C-9D25-5A94B27DE23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8468235-CC15-4C77-B3DB-0664F58D9BFC}" type="pres">
      <dgm:prSet presAssocID="{7CE3231D-152C-4F47-9C93-7C3251211A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81C58-A840-4EDB-B7DE-21C8CD9962AA}" type="pres">
      <dgm:prSet presAssocID="{DEA0EB68-E7C5-484F-9213-6E89B73844A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0CAA384-537E-4CB6-BF97-D66706484EB3}" type="pres">
      <dgm:prSet presAssocID="{DEA0EB68-E7C5-484F-9213-6E89B73844A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7D5A067-19C0-42A8-9D86-275AA4D666D6}" type="pres">
      <dgm:prSet presAssocID="{AF2E8A6C-689F-489C-B1F5-86C3D6232C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0ED91-68DC-419F-BB81-5582D5A1CA9B}" type="pres">
      <dgm:prSet presAssocID="{CD50086F-C707-4F25-A051-B85DF09337B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FAB545E-7267-416A-852E-8CCF19BBC964}" type="pres">
      <dgm:prSet presAssocID="{CD50086F-C707-4F25-A051-B85DF09337B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3209D0C-A1BC-44A5-9C63-C5E5F4058C93}" type="pres">
      <dgm:prSet presAssocID="{DCB5BB64-4778-4CA5-A0A9-5B5732412D4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D9990C-68E6-4988-AEB8-3FCC962054F7}" type="presOf" srcId="{7CE3231D-152C-4F47-9C93-7C3251211A96}" destId="{68468235-CC15-4C77-B3DB-0664F58D9BFC}" srcOrd="0" destOrd="0" presId="urn:microsoft.com/office/officeart/2005/8/layout/process5"/>
    <dgm:cxn modelId="{A52669B2-59FA-40F3-AC3A-9010E92DC454}" type="presOf" srcId="{DCB5BB64-4778-4CA5-A0A9-5B5732412D41}" destId="{63209D0C-A1BC-44A5-9C63-C5E5F4058C93}" srcOrd="0" destOrd="0" presId="urn:microsoft.com/office/officeart/2005/8/layout/process5"/>
    <dgm:cxn modelId="{50FCDDD3-E73D-4A9C-BB4A-D7ACD6E2043F}" type="presOf" srcId="{CD50086F-C707-4F25-A051-B85DF09337B1}" destId="{2B30ED91-68DC-419F-BB81-5582D5A1CA9B}" srcOrd="0" destOrd="0" presId="urn:microsoft.com/office/officeart/2005/8/layout/process5"/>
    <dgm:cxn modelId="{F5CD1AD5-0BA8-4F62-BB46-44B33F337914}" type="presOf" srcId="{CD50086F-C707-4F25-A051-B85DF09337B1}" destId="{8FAB545E-7267-416A-852E-8CCF19BBC964}" srcOrd="1" destOrd="0" presId="urn:microsoft.com/office/officeart/2005/8/layout/process5"/>
    <dgm:cxn modelId="{24111843-715F-46A0-9BE7-4C99FFAEAC16}" srcId="{2C4D5D2F-1C58-4508-B6DB-AA7241E5DB3D}" destId="{5AC19DC3-753B-454D-BFCF-BD7B764E2A98}" srcOrd="0" destOrd="0" parTransId="{86D1C7F0-3880-410B-8A07-3A1B0235852B}" sibTransId="{E1C03BAE-767A-4054-A2E4-3EFAAD76A51E}"/>
    <dgm:cxn modelId="{2B25DF63-9A98-436E-83B9-1F88F40225C9}" type="presOf" srcId="{E1C03BAE-767A-4054-A2E4-3EFAAD76A51E}" destId="{BCD611DC-1956-446B-95CF-7A432B906CB2}" srcOrd="1" destOrd="0" presId="urn:microsoft.com/office/officeart/2005/8/layout/process5"/>
    <dgm:cxn modelId="{E7F18667-7F34-4EC8-8A3F-6FD266AF5A54}" type="presOf" srcId="{E1C03BAE-767A-4054-A2E4-3EFAAD76A51E}" destId="{44AC39C9-F4EB-4E1A-BF1F-5251E19CC470}" srcOrd="0" destOrd="0" presId="urn:microsoft.com/office/officeart/2005/8/layout/process5"/>
    <dgm:cxn modelId="{2FFFC2C8-820E-4F67-998F-BF9FF9B6D88B}" type="presOf" srcId="{E58ACBA8-A308-4D2C-9D25-5A94B27DE23E}" destId="{B63252A1-2ED7-460B-86C7-6C64497C3672}" srcOrd="1" destOrd="0" presId="urn:microsoft.com/office/officeart/2005/8/layout/process5"/>
    <dgm:cxn modelId="{6CC0FEF5-5E9F-446F-9B66-48CFD62D3061}" srcId="{2C4D5D2F-1C58-4508-B6DB-AA7241E5DB3D}" destId="{7CE3231D-152C-4F47-9C93-7C3251211A96}" srcOrd="2" destOrd="0" parTransId="{B743E4F8-6A95-4558-8CCC-4B1F2C8DD643}" sibTransId="{DEA0EB68-E7C5-484F-9213-6E89B73844A2}"/>
    <dgm:cxn modelId="{5C880A19-5920-46D6-B0D0-6D38654DE3D1}" type="presOf" srcId="{72CFB7F6-CA96-4198-BE15-C9C716750B90}" destId="{B0570AC4-C199-4CA4-A36B-803852A9C356}" srcOrd="0" destOrd="0" presId="urn:microsoft.com/office/officeart/2005/8/layout/process5"/>
    <dgm:cxn modelId="{A2E8CD4D-CA94-47D5-B42F-0C335A5F150F}" type="presOf" srcId="{AF2E8A6C-689F-489C-B1F5-86C3D6232C30}" destId="{47D5A067-19C0-42A8-9D86-275AA4D666D6}" srcOrd="0" destOrd="0" presId="urn:microsoft.com/office/officeart/2005/8/layout/process5"/>
    <dgm:cxn modelId="{5A142A43-6CBF-445C-A9FA-4D620FE74C89}" srcId="{2C4D5D2F-1C58-4508-B6DB-AA7241E5DB3D}" destId="{72CFB7F6-CA96-4198-BE15-C9C716750B90}" srcOrd="1" destOrd="0" parTransId="{92A4986E-3200-4352-B06F-CA12D5794608}" sibTransId="{E58ACBA8-A308-4D2C-9D25-5A94B27DE23E}"/>
    <dgm:cxn modelId="{2AAA5F0A-B4BB-4A57-A0A1-84B830226542}" type="presOf" srcId="{2C4D5D2F-1C58-4508-B6DB-AA7241E5DB3D}" destId="{E90FBC5B-9CD5-40BE-8855-EE92F16473E0}" srcOrd="0" destOrd="0" presId="urn:microsoft.com/office/officeart/2005/8/layout/process5"/>
    <dgm:cxn modelId="{863733D9-B84A-4C0F-BF13-14B96FBA3179}" srcId="{2C4D5D2F-1C58-4508-B6DB-AA7241E5DB3D}" destId="{DCB5BB64-4778-4CA5-A0A9-5B5732412D41}" srcOrd="4" destOrd="0" parTransId="{88B2802A-0135-48B8-AD2C-38C19A45DDFA}" sibTransId="{60EF989E-D9BF-40A2-ABAF-07A3B86040A5}"/>
    <dgm:cxn modelId="{7FA87437-36C5-452E-B312-3A5C16D949B3}" type="presOf" srcId="{E58ACBA8-A308-4D2C-9D25-5A94B27DE23E}" destId="{05712F90-756D-4575-93D0-676C82CE9C57}" srcOrd="0" destOrd="0" presId="urn:microsoft.com/office/officeart/2005/8/layout/process5"/>
    <dgm:cxn modelId="{6E7A6040-F336-411F-AF04-901392ADC866}" type="presOf" srcId="{5AC19DC3-753B-454D-BFCF-BD7B764E2A98}" destId="{78BB5B42-A47A-4A46-8C86-68EB5A41FE4D}" srcOrd="0" destOrd="0" presId="urn:microsoft.com/office/officeart/2005/8/layout/process5"/>
    <dgm:cxn modelId="{C2EC8230-F68D-4D1F-9502-4029F37CD7DB}" type="presOf" srcId="{DEA0EB68-E7C5-484F-9213-6E89B73844A2}" destId="{91381C58-A840-4EDB-B7DE-21C8CD9962AA}" srcOrd="0" destOrd="0" presId="urn:microsoft.com/office/officeart/2005/8/layout/process5"/>
    <dgm:cxn modelId="{375E3ADD-B15E-440E-8EC4-DD7C083F2064}" srcId="{2C4D5D2F-1C58-4508-B6DB-AA7241E5DB3D}" destId="{AF2E8A6C-689F-489C-B1F5-86C3D6232C30}" srcOrd="3" destOrd="0" parTransId="{D7077DEC-D010-4DFA-8801-CD93A59AEDF9}" sibTransId="{CD50086F-C707-4F25-A051-B85DF09337B1}"/>
    <dgm:cxn modelId="{DAA40847-EC0A-4DCF-9A4A-4602378010B2}" type="presOf" srcId="{DEA0EB68-E7C5-484F-9213-6E89B73844A2}" destId="{40CAA384-537E-4CB6-BF97-D66706484EB3}" srcOrd="1" destOrd="0" presId="urn:microsoft.com/office/officeart/2005/8/layout/process5"/>
    <dgm:cxn modelId="{5CC0FB20-9C51-45D3-9529-0E0689B43DC7}" type="presParOf" srcId="{E90FBC5B-9CD5-40BE-8855-EE92F16473E0}" destId="{78BB5B42-A47A-4A46-8C86-68EB5A41FE4D}" srcOrd="0" destOrd="0" presId="urn:microsoft.com/office/officeart/2005/8/layout/process5"/>
    <dgm:cxn modelId="{1C71B427-1E6C-42EB-9C21-EEABA4AA3DA2}" type="presParOf" srcId="{E90FBC5B-9CD5-40BE-8855-EE92F16473E0}" destId="{44AC39C9-F4EB-4E1A-BF1F-5251E19CC470}" srcOrd="1" destOrd="0" presId="urn:microsoft.com/office/officeart/2005/8/layout/process5"/>
    <dgm:cxn modelId="{35411A4A-F2A4-4F49-8C42-3AF4C274594D}" type="presParOf" srcId="{44AC39C9-F4EB-4E1A-BF1F-5251E19CC470}" destId="{BCD611DC-1956-446B-95CF-7A432B906CB2}" srcOrd="0" destOrd="0" presId="urn:microsoft.com/office/officeart/2005/8/layout/process5"/>
    <dgm:cxn modelId="{C4DA7670-D076-457A-A614-4EAB25FDBA0F}" type="presParOf" srcId="{E90FBC5B-9CD5-40BE-8855-EE92F16473E0}" destId="{B0570AC4-C199-4CA4-A36B-803852A9C356}" srcOrd="2" destOrd="0" presId="urn:microsoft.com/office/officeart/2005/8/layout/process5"/>
    <dgm:cxn modelId="{C82AE63C-3670-4BDD-8E1A-6C8D1B65C50C}" type="presParOf" srcId="{E90FBC5B-9CD5-40BE-8855-EE92F16473E0}" destId="{05712F90-756D-4575-93D0-676C82CE9C57}" srcOrd="3" destOrd="0" presId="urn:microsoft.com/office/officeart/2005/8/layout/process5"/>
    <dgm:cxn modelId="{33FF223E-7632-43CC-99D5-D779F2F8C25B}" type="presParOf" srcId="{05712F90-756D-4575-93D0-676C82CE9C57}" destId="{B63252A1-2ED7-460B-86C7-6C64497C3672}" srcOrd="0" destOrd="0" presId="urn:microsoft.com/office/officeart/2005/8/layout/process5"/>
    <dgm:cxn modelId="{D0047B6D-20B1-4F88-A497-13CFE0E32506}" type="presParOf" srcId="{E90FBC5B-9CD5-40BE-8855-EE92F16473E0}" destId="{68468235-CC15-4C77-B3DB-0664F58D9BFC}" srcOrd="4" destOrd="0" presId="urn:microsoft.com/office/officeart/2005/8/layout/process5"/>
    <dgm:cxn modelId="{2A86A244-81B2-4BE2-9293-F8A2D3E2A3F0}" type="presParOf" srcId="{E90FBC5B-9CD5-40BE-8855-EE92F16473E0}" destId="{91381C58-A840-4EDB-B7DE-21C8CD9962AA}" srcOrd="5" destOrd="0" presId="urn:microsoft.com/office/officeart/2005/8/layout/process5"/>
    <dgm:cxn modelId="{8283837F-DB13-42AD-B3C0-71D4317FC06C}" type="presParOf" srcId="{91381C58-A840-4EDB-B7DE-21C8CD9962AA}" destId="{40CAA384-537E-4CB6-BF97-D66706484EB3}" srcOrd="0" destOrd="0" presId="urn:microsoft.com/office/officeart/2005/8/layout/process5"/>
    <dgm:cxn modelId="{D0D06B17-BA3F-468C-BF43-064192535DD4}" type="presParOf" srcId="{E90FBC5B-9CD5-40BE-8855-EE92F16473E0}" destId="{47D5A067-19C0-42A8-9D86-275AA4D666D6}" srcOrd="6" destOrd="0" presId="urn:microsoft.com/office/officeart/2005/8/layout/process5"/>
    <dgm:cxn modelId="{7A3660A2-8E18-4A90-8601-E1212D73DB04}" type="presParOf" srcId="{E90FBC5B-9CD5-40BE-8855-EE92F16473E0}" destId="{2B30ED91-68DC-419F-BB81-5582D5A1CA9B}" srcOrd="7" destOrd="0" presId="urn:microsoft.com/office/officeart/2005/8/layout/process5"/>
    <dgm:cxn modelId="{CE5F7086-C897-49A3-AE68-F7B9FAC85B6A}" type="presParOf" srcId="{2B30ED91-68DC-419F-BB81-5582D5A1CA9B}" destId="{8FAB545E-7267-416A-852E-8CCF19BBC964}" srcOrd="0" destOrd="0" presId="urn:microsoft.com/office/officeart/2005/8/layout/process5"/>
    <dgm:cxn modelId="{79A45641-44F5-471C-BD6E-B314CFF5BC88}" type="presParOf" srcId="{E90FBC5B-9CD5-40BE-8855-EE92F16473E0}" destId="{63209D0C-A1BC-44A5-9C63-C5E5F4058C93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4D5D2F-1C58-4508-B6DB-AA7241E5DB3D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5AC19DC3-753B-454D-BFCF-BD7B764E2A9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Compute network edge weights</a:t>
          </a:r>
          <a:endParaRPr lang="en-US" dirty="0"/>
        </a:p>
      </dgm:t>
    </dgm:pt>
    <dgm:pt modelId="{86D1C7F0-3880-410B-8A07-3A1B0235852B}" type="parTrans" cxnId="{24111843-715F-46A0-9BE7-4C99FFAEAC16}">
      <dgm:prSet/>
      <dgm:spPr/>
      <dgm:t>
        <a:bodyPr/>
        <a:lstStyle/>
        <a:p>
          <a:endParaRPr lang="en-US"/>
        </a:p>
      </dgm:t>
    </dgm:pt>
    <dgm:pt modelId="{E1C03BAE-767A-4054-A2E4-3EFAAD76A51E}" type="sibTrans" cxnId="{24111843-715F-46A0-9BE7-4C99FFAEAC16}">
      <dgm:prSet/>
      <dgm:spPr/>
      <dgm:t>
        <a:bodyPr/>
        <a:lstStyle/>
        <a:p>
          <a:endParaRPr lang="en-US"/>
        </a:p>
      </dgm:t>
    </dgm:pt>
    <dgm:pt modelId="{72CFB7F6-CA96-4198-BE15-C9C716750B9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Identify nodes at key locations as monitors (evangelists)</a:t>
          </a:r>
          <a:endParaRPr lang="en-US" dirty="0"/>
        </a:p>
      </dgm:t>
    </dgm:pt>
    <dgm:pt modelId="{92A4986E-3200-4352-B06F-CA12D5794608}" type="parTrans" cxnId="{5A142A43-6CBF-445C-A9FA-4D620FE74C89}">
      <dgm:prSet/>
      <dgm:spPr/>
      <dgm:t>
        <a:bodyPr/>
        <a:lstStyle/>
        <a:p>
          <a:endParaRPr lang="en-US"/>
        </a:p>
      </dgm:t>
    </dgm:pt>
    <dgm:pt modelId="{E58ACBA8-A308-4D2C-9D25-5A94B27DE23E}" type="sibTrans" cxnId="{5A142A43-6CBF-445C-A9FA-4D620FE74C89}">
      <dgm:prSet/>
      <dgm:spPr/>
      <dgm:t>
        <a:bodyPr/>
        <a:lstStyle/>
        <a:p>
          <a:endParaRPr lang="en-US"/>
        </a:p>
      </dgm:t>
    </dgm:pt>
    <dgm:pt modelId="{7CE3231D-152C-4F47-9C93-7C3251211A9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Estimate campaign spread based on monitors’ status</a:t>
          </a:r>
          <a:endParaRPr lang="en-US" dirty="0"/>
        </a:p>
      </dgm:t>
    </dgm:pt>
    <dgm:pt modelId="{B743E4F8-6A95-4558-8CCC-4B1F2C8DD643}" type="parTrans" cxnId="{6CC0FEF5-5E9F-446F-9B66-48CFD62D3061}">
      <dgm:prSet/>
      <dgm:spPr/>
      <dgm:t>
        <a:bodyPr/>
        <a:lstStyle/>
        <a:p>
          <a:endParaRPr lang="en-US"/>
        </a:p>
      </dgm:t>
    </dgm:pt>
    <dgm:pt modelId="{DEA0EB68-E7C5-484F-9213-6E89B73844A2}" type="sibTrans" cxnId="{6CC0FEF5-5E9F-446F-9B66-48CFD62D3061}">
      <dgm:prSet/>
      <dgm:spPr/>
      <dgm:t>
        <a:bodyPr/>
        <a:lstStyle/>
        <a:p>
          <a:endParaRPr lang="en-US"/>
        </a:p>
      </dgm:t>
    </dgm:pt>
    <dgm:pt modelId="{AF2E8A6C-689F-489C-B1F5-86C3D6232C3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Extrapolate spread to find susceptible nodes in the network</a:t>
          </a:r>
          <a:endParaRPr lang="en-US" dirty="0"/>
        </a:p>
      </dgm:t>
    </dgm:pt>
    <dgm:pt modelId="{D7077DEC-D010-4DFA-8801-CD93A59AEDF9}" type="parTrans" cxnId="{375E3ADD-B15E-440E-8EC4-DD7C083F2064}">
      <dgm:prSet/>
      <dgm:spPr/>
      <dgm:t>
        <a:bodyPr/>
        <a:lstStyle/>
        <a:p>
          <a:endParaRPr lang="en-US"/>
        </a:p>
      </dgm:t>
    </dgm:pt>
    <dgm:pt modelId="{CD50086F-C707-4F25-A051-B85DF09337B1}" type="sibTrans" cxnId="{375E3ADD-B15E-440E-8EC4-DD7C083F2064}">
      <dgm:prSet/>
      <dgm:spPr/>
      <dgm:t>
        <a:bodyPr/>
        <a:lstStyle/>
        <a:p>
          <a:endParaRPr lang="en-US"/>
        </a:p>
      </dgm:t>
    </dgm:pt>
    <dgm:pt modelId="{DCB5BB64-4778-4CA5-A0A9-5B5732412D4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Identify key influencers to target these nodes with positive information</a:t>
          </a:r>
          <a:endParaRPr lang="en-US" dirty="0"/>
        </a:p>
      </dgm:t>
    </dgm:pt>
    <dgm:pt modelId="{88B2802A-0135-48B8-AD2C-38C19A45DDFA}" type="parTrans" cxnId="{863733D9-B84A-4C0F-BF13-14B96FBA3179}">
      <dgm:prSet/>
      <dgm:spPr/>
      <dgm:t>
        <a:bodyPr/>
        <a:lstStyle/>
        <a:p>
          <a:endParaRPr lang="en-US"/>
        </a:p>
      </dgm:t>
    </dgm:pt>
    <dgm:pt modelId="{60EF989E-D9BF-40A2-ABAF-07A3B86040A5}" type="sibTrans" cxnId="{863733D9-B84A-4C0F-BF13-14B96FBA3179}">
      <dgm:prSet/>
      <dgm:spPr/>
      <dgm:t>
        <a:bodyPr/>
        <a:lstStyle/>
        <a:p>
          <a:endParaRPr lang="en-US"/>
        </a:p>
      </dgm:t>
    </dgm:pt>
    <dgm:pt modelId="{E90FBC5B-9CD5-40BE-8855-EE92F16473E0}" type="pres">
      <dgm:prSet presAssocID="{2C4D5D2F-1C58-4508-B6DB-AA7241E5DB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BB5B42-A47A-4A46-8C86-68EB5A41FE4D}" type="pres">
      <dgm:prSet presAssocID="{5AC19DC3-753B-454D-BFCF-BD7B764E2A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C39C9-F4EB-4E1A-BF1F-5251E19CC470}" type="pres">
      <dgm:prSet presAssocID="{E1C03BAE-767A-4054-A2E4-3EFAAD76A51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CD611DC-1956-446B-95CF-7A432B906CB2}" type="pres">
      <dgm:prSet presAssocID="{E1C03BAE-767A-4054-A2E4-3EFAAD76A51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0570AC4-C199-4CA4-A36B-803852A9C356}" type="pres">
      <dgm:prSet presAssocID="{72CFB7F6-CA96-4198-BE15-C9C716750B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12F90-756D-4575-93D0-676C82CE9C57}" type="pres">
      <dgm:prSet presAssocID="{E58ACBA8-A308-4D2C-9D25-5A94B27DE23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63252A1-2ED7-460B-86C7-6C64497C3672}" type="pres">
      <dgm:prSet presAssocID="{E58ACBA8-A308-4D2C-9D25-5A94B27DE23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8468235-CC15-4C77-B3DB-0664F58D9BFC}" type="pres">
      <dgm:prSet presAssocID="{7CE3231D-152C-4F47-9C93-7C3251211A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81C58-A840-4EDB-B7DE-21C8CD9962AA}" type="pres">
      <dgm:prSet presAssocID="{DEA0EB68-E7C5-484F-9213-6E89B73844A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0CAA384-537E-4CB6-BF97-D66706484EB3}" type="pres">
      <dgm:prSet presAssocID="{DEA0EB68-E7C5-484F-9213-6E89B73844A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7D5A067-19C0-42A8-9D86-275AA4D666D6}" type="pres">
      <dgm:prSet presAssocID="{AF2E8A6C-689F-489C-B1F5-86C3D6232C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0ED91-68DC-419F-BB81-5582D5A1CA9B}" type="pres">
      <dgm:prSet presAssocID="{CD50086F-C707-4F25-A051-B85DF09337B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FAB545E-7267-416A-852E-8CCF19BBC964}" type="pres">
      <dgm:prSet presAssocID="{CD50086F-C707-4F25-A051-B85DF09337B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3209D0C-A1BC-44A5-9C63-C5E5F4058C93}" type="pres">
      <dgm:prSet presAssocID="{DCB5BB64-4778-4CA5-A0A9-5B5732412D4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992307-6893-444A-AA0C-721F9F6B6770}" type="presOf" srcId="{E58ACBA8-A308-4D2C-9D25-5A94B27DE23E}" destId="{B63252A1-2ED7-460B-86C7-6C64497C3672}" srcOrd="1" destOrd="0" presId="urn:microsoft.com/office/officeart/2005/8/layout/process5"/>
    <dgm:cxn modelId="{6FC23D6C-27A3-4071-9EB8-A514D8C808D6}" type="presOf" srcId="{CD50086F-C707-4F25-A051-B85DF09337B1}" destId="{2B30ED91-68DC-419F-BB81-5582D5A1CA9B}" srcOrd="0" destOrd="0" presId="urn:microsoft.com/office/officeart/2005/8/layout/process5"/>
    <dgm:cxn modelId="{02AD67DE-37BB-4DED-9F44-60369F389EF8}" type="presOf" srcId="{CD50086F-C707-4F25-A051-B85DF09337B1}" destId="{8FAB545E-7267-416A-852E-8CCF19BBC964}" srcOrd="1" destOrd="0" presId="urn:microsoft.com/office/officeart/2005/8/layout/process5"/>
    <dgm:cxn modelId="{B4DEFDF6-5B47-40D9-8002-F980CE280795}" type="presOf" srcId="{DEA0EB68-E7C5-484F-9213-6E89B73844A2}" destId="{91381C58-A840-4EDB-B7DE-21C8CD9962AA}" srcOrd="0" destOrd="0" presId="urn:microsoft.com/office/officeart/2005/8/layout/process5"/>
    <dgm:cxn modelId="{3E4AC482-6713-4AEC-B2A5-FBB44EE016A9}" type="presOf" srcId="{E58ACBA8-A308-4D2C-9D25-5A94B27DE23E}" destId="{05712F90-756D-4575-93D0-676C82CE9C57}" srcOrd="0" destOrd="0" presId="urn:microsoft.com/office/officeart/2005/8/layout/process5"/>
    <dgm:cxn modelId="{24111843-715F-46A0-9BE7-4C99FFAEAC16}" srcId="{2C4D5D2F-1C58-4508-B6DB-AA7241E5DB3D}" destId="{5AC19DC3-753B-454D-BFCF-BD7B764E2A98}" srcOrd="0" destOrd="0" parTransId="{86D1C7F0-3880-410B-8A07-3A1B0235852B}" sibTransId="{E1C03BAE-767A-4054-A2E4-3EFAAD76A51E}"/>
    <dgm:cxn modelId="{4808B43F-1518-4AE5-BA6F-43E37DC63079}" type="presOf" srcId="{7CE3231D-152C-4F47-9C93-7C3251211A96}" destId="{68468235-CC15-4C77-B3DB-0664F58D9BFC}" srcOrd="0" destOrd="0" presId="urn:microsoft.com/office/officeart/2005/8/layout/process5"/>
    <dgm:cxn modelId="{9A5793D1-1EB2-40B9-8C65-2E8F4CBE4195}" type="presOf" srcId="{2C4D5D2F-1C58-4508-B6DB-AA7241E5DB3D}" destId="{E90FBC5B-9CD5-40BE-8855-EE92F16473E0}" srcOrd="0" destOrd="0" presId="urn:microsoft.com/office/officeart/2005/8/layout/process5"/>
    <dgm:cxn modelId="{2AA70F14-C92C-4933-A26C-3EC6DEC24EC4}" type="presOf" srcId="{E1C03BAE-767A-4054-A2E4-3EFAAD76A51E}" destId="{BCD611DC-1956-446B-95CF-7A432B906CB2}" srcOrd="1" destOrd="0" presId="urn:microsoft.com/office/officeart/2005/8/layout/process5"/>
    <dgm:cxn modelId="{96FCAA57-3F95-41C0-B8F1-0B34FA7D4262}" type="presOf" srcId="{DCB5BB64-4778-4CA5-A0A9-5B5732412D41}" destId="{63209D0C-A1BC-44A5-9C63-C5E5F4058C93}" srcOrd="0" destOrd="0" presId="urn:microsoft.com/office/officeart/2005/8/layout/process5"/>
    <dgm:cxn modelId="{6CC0FEF5-5E9F-446F-9B66-48CFD62D3061}" srcId="{2C4D5D2F-1C58-4508-B6DB-AA7241E5DB3D}" destId="{7CE3231D-152C-4F47-9C93-7C3251211A96}" srcOrd="2" destOrd="0" parTransId="{B743E4F8-6A95-4558-8CCC-4B1F2C8DD643}" sibTransId="{DEA0EB68-E7C5-484F-9213-6E89B73844A2}"/>
    <dgm:cxn modelId="{75E6D0F5-D752-4104-A49A-78C322A8ABAD}" type="presOf" srcId="{AF2E8A6C-689F-489C-B1F5-86C3D6232C30}" destId="{47D5A067-19C0-42A8-9D86-275AA4D666D6}" srcOrd="0" destOrd="0" presId="urn:microsoft.com/office/officeart/2005/8/layout/process5"/>
    <dgm:cxn modelId="{980E434D-B326-45FD-809E-D9B409B86140}" type="presOf" srcId="{5AC19DC3-753B-454D-BFCF-BD7B764E2A98}" destId="{78BB5B42-A47A-4A46-8C86-68EB5A41FE4D}" srcOrd="0" destOrd="0" presId="urn:microsoft.com/office/officeart/2005/8/layout/process5"/>
    <dgm:cxn modelId="{5A142A43-6CBF-445C-A9FA-4D620FE74C89}" srcId="{2C4D5D2F-1C58-4508-B6DB-AA7241E5DB3D}" destId="{72CFB7F6-CA96-4198-BE15-C9C716750B90}" srcOrd="1" destOrd="0" parTransId="{92A4986E-3200-4352-B06F-CA12D5794608}" sibTransId="{E58ACBA8-A308-4D2C-9D25-5A94B27DE23E}"/>
    <dgm:cxn modelId="{7585F5EF-09A6-43A9-A331-A4F79CE3F51D}" type="presOf" srcId="{72CFB7F6-CA96-4198-BE15-C9C716750B90}" destId="{B0570AC4-C199-4CA4-A36B-803852A9C356}" srcOrd="0" destOrd="0" presId="urn:microsoft.com/office/officeart/2005/8/layout/process5"/>
    <dgm:cxn modelId="{863733D9-B84A-4C0F-BF13-14B96FBA3179}" srcId="{2C4D5D2F-1C58-4508-B6DB-AA7241E5DB3D}" destId="{DCB5BB64-4778-4CA5-A0A9-5B5732412D41}" srcOrd="4" destOrd="0" parTransId="{88B2802A-0135-48B8-AD2C-38C19A45DDFA}" sibTransId="{60EF989E-D9BF-40A2-ABAF-07A3B86040A5}"/>
    <dgm:cxn modelId="{A0D679E6-2DDC-4FD1-8629-CBA59F2494C4}" type="presOf" srcId="{DEA0EB68-E7C5-484F-9213-6E89B73844A2}" destId="{40CAA384-537E-4CB6-BF97-D66706484EB3}" srcOrd="1" destOrd="0" presId="urn:microsoft.com/office/officeart/2005/8/layout/process5"/>
    <dgm:cxn modelId="{5F232B8F-8A9D-459E-ACCC-48F5B0D308C1}" type="presOf" srcId="{E1C03BAE-767A-4054-A2E4-3EFAAD76A51E}" destId="{44AC39C9-F4EB-4E1A-BF1F-5251E19CC470}" srcOrd="0" destOrd="0" presId="urn:microsoft.com/office/officeart/2005/8/layout/process5"/>
    <dgm:cxn modelId="{375E3ADD-B15E-440E-8EC4-DD7C083F2064}" srcId="{2C4D5D2F-1C58-4508-B6DB-AA7241E5DB3D}" destId="{AF2E8A6C-689F-489C-B1F5-86C3D6232C30}" srcOrd="3" destOrd="0" parTransId="{D7077DEC-D010-4DFA-8801-CD93A59AEDF9}" sibTransId="{CD50086F-C707-4F25-A051-B85DF09337B1}"/>
    <dgm:cxn modelId="{EC8146A3-4C29-475C-A5B3-B0AD45B39A8B}" type="presParOf" srcId="{E90FBC5B-9CD5-40BE-8855-EE92F16473E0}" destId="{78BB5B42-A47A-4A46-8C86-68EB5A41FE4D}" srcOrd="0" destOrd="0" presId="urn:microsoft.com/office/officeart/2005/8/layout/process5"/>
    <dgm:cxn modelId="{1AEE331C-4EF5-4DC1-BBEA-61EE1B8BF3AC}" type="presParOf" srcId="{E90FBC5B-9CD5-40BE-8855-EE92F16473E0}" destId="{44AC39C9-F4EB-4E1A-BF1F-5251E19CC470}" srcOrd="1" destOrd="0" presId="urn:microsoft.com/office/officeart/2005/8/layout/process5"/>
    <dgm:cxn modelId="{5BD3EE25-CEC4-4D61-8C71-A973469D5A91}" type="presParOf" srcId="{44AC39C9-F4EB-4E1A-BF1F-5251E19CC470}" destId="{BCD611DC-1956-446B-95CF-7A432B906CB2}" srcOrd="0" destOrd="0" presId="urn:microsoft.com/office/officeart/2005/8/layout/process5"/>
    <dgm:cxn modelId="{D1F7C225-A8DA-4E36-96F4-AA030D902CA6}" type="presParOf" srcId="{E90FBC5B-9CD5-40BE-8855-EE92F16473E0}" destId="{B0570AC4-C199-4CA4-A36B-803852A9C356}" srcOrd="2" destOrd="0" presId="urn:microsoft.com/office/officeart/2005/8/layout/process5"/>
    <dgm:cxn modelId="{4BE10AA7-47FD-4B65-80A5-5748376C7F86}" type="presParOf" srcId="{E90FBC5B-9CD5-40BE-8855-EE92F16473E0}" destId="{05712F90-756D-4575-93D0-676C82CE9C57}" srcOrd="3" destOrd="0" presId="urn:microsoft.com/office/officeart/2005/8/layout/process5"/>
    <dgm:cxn modelId="{91D0722D-A090-429A-9B1D-9B1FC9FE93EA}" type="presParOf" srcId="{05712F90-756D-4575-93D0-676C82CE9C57}" destId="{B63252A1-2ED7-460B-86C7-6C64497C3672}" srcOrd="0" destOrd="0" presId="urn:microsoft.com/office/officeart/2005/8/layout/process5"/>
    <dgm:cxn modelId="{119222C5-3E67-4FA7-BA71-6B8279DED325}" type="presParOf" srcId="{E90FBC5B-9CD5-40BE-8855-EE92F16473E0}" destId="{68468235-CC15-4C77-B3DB-0664F58D9BFC}" srcOrd="4" destOrd="0" presId="urn:microsoft.com/office/officeart/2005/8/layout/process5"/>
    <dgm:cxn modelId="{0CEBD3C8-380E-45EA-8870-651F3A05D5CB}" type="presParOf" srcId="{E90FBC5B-9CD5-40BE-8855-EE92F16473E0}" destId="{91381C58-A840-4EDB-B7DE-21C8CD9962AA}" srcOrd="5" destOrd="0" presId="urn:microsoft.com/office/officeart/2005/8/layout/process5"/>
    <dgm:cxn modelId="{298EE072-7A67-4DD8-9F20-E15EA2783F42}" type="presParOf" srcId="{91381C58-A840-4EDB-B7DE-21C8CD9962AA}" destId="{40CAA384-537E-4CB6-BF97-D66706484EB3}" srcOrd="0" destOrd="0" presId="urn:microsoft.com/office/officeart/2005/8/layout/process5"/>
    <dgm:cxn modelId="{35494464-A0E0-46B2-B189-FDA7E8917A8D}" type="presParOf" srcId="{E90FBC5B-9CD5-40BE-8855-EE92F16473E0}" destId="{47D5A067-19C0-42A8-9D86-275AA4D666D6}" srcOrd="6" destOrd="0" presId="urn:microsoft.com/office/officeart/2005/8/layout/process5"/>
    <dgm:cxn modelId="{CEAE05C8-CE3B-46A2-A723-8D4B559ACF5F}" type="presParOf" srcId="{E90FBC5B-9CD5-40BE-8855-EE92F16473E0}" destId="{2B30ED91-68DC-419F-BB81-5582D5A1CA9B}" srcOrd="7" destOrd="0" presId="urn:microsoft.com/office/officeart/2005/8/layout/process5"/>
    <dgm:cxn modelId="{5C3F76AD-F575-4720-92D1-1A181250379F}" type="presParOf" srcId="{2B30ED91-68DC-419F-BB81-5582D5A1CA9B}" destId="{8FAB545E-7267-416A-852E-8CCF19BBC964}" srcOrd="0" destOrd="0" presId="urn:microsoft.com/office/officeart/2005/8/layout/process5"/>
    <dgm:cxn modelId="{D5058600-274B-4F17-9DB8-EA48A43EE26B}" type="presParOf" srcId="{E90FBC5B-9CD5-40BE-8855-EE92F16473E0}" destId="{63209D0C-A1BC-44A5-9C63-C5E5F4058C93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4D5D2F-1C58-4508-B6DB-AA7241E5DB3D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5AC19DC3-753B-454D-BFCF-BD7B764E2A9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Compute network edge weights</a:t>
          </a:r>
          <a:endParaRPr lang="en-US" dirty="0"/>
        </a:p>
      </dgm:t>
    </dgm:pt>
    <dgm:pt modelId="{86D1C7F0-3880-410B-8A07-3A1B0235852B}" type="parTrans" cxnId="{24111843-715F-46A0-9BE7-4C99FFAEAC16}">
      <dgm:prSet/>
      <dgm:spPr/>
      <dgm:t>
        <a:bodyPr/>
        <a:lstStyle/>
        <a:p>
          <a:endParaRPr lang="en-US"/>
        </a:p>
      </dgm:t>
    </dgm:pt>
    <dgm:pt modelId="{E1C03BAE-767A-4054-A2E4-3EFAAD76A51E}" type="sibTrans" cxnId="{24111843-715F-46A0-9BE7-4C99FFAEAC16}">
      <dgm:prSet/>
      <dgm:spPr/>
      <dgm:t>
        <a:bodyPr/>
        <a:lstStyle/>
        <a:p>
          <a:endParaRPr lang="en-US"/>
        </a:p>
      </dgm:t>
    </dgm:pt>
    <dgm:pt modelId="{72CFB7F6-CA96-4198-BE15-C9C716750B90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Identify nodes at key locations as monitors (evangelists)</a:t>
          </a:r>
          <a:endParaRPr lang="en-US" dirty="0"/>
        </a:p>
      </dgm:t>
    </dgm:pt>
    <dgm:pt modelId="{92A4986E-3200-4352-B06F-CA12D5794608}" type="parTrans" cxnId="{5A142A43-6CBF-445C-A9FA-4D620FE74C89}">
      <dgm:prSet/>
      <dgm:spPr/>
      <dgm:t>
        <a:bodyPr/>
        <a:lstStyle/>
        <a:p>
          <a:endParaRPr lang="en-US"/>
        </a:p>
      </dgm:t>
    </dgm:pt>
    <dgm:pt modelId="{E58ACBA8-A308-4D2C-9D25-5A94B27DE23E}" type="sibTrans" cxnId="{5A142A43-6CBF-445C-A9FA-4D620FE74C89}">
      <dgm:prSet/>
      <dgm:spPr/>
      <dgm:t>
        <a:bodyPr/>
        <a:lstStyle/>
        <a:p>
          <a:endParaRPr lang="en-US"/>
        </a:p>
      </dgm:t>
    </dgm:pt>
    <dgm:pt modelId="{7CE3231D-152C-4F47-9C93-7C3251211A96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Estimate campaign spread based on monitors’ status</a:t>
          </a:r>
          <a:endParaRPr lang="en-US" dirty="0"/>
        </a:p>
      </dgm:t>
    </dgm:pt>
    <dgm:pt modelId="{B743E4F8-6A95-4558-8CCC-4B1F2C8DD643}" type="parTrans" cxnId="{6CC0FEF5-5E9F-446F-9B66-48CFD62D3061}">
      <dgm:prSet/>
      <dgm:spPr/>
      <dgm:t>
        <a:bodyPr/>
        <a:lstStyle/>
        <a:p>
          <a:endParaRPr lang="en-US"/>
        </a:p>
      </dgm:t>
    </dgm:pt>
    <dgm:pt modelId="{DEA0EB68-E7C5-484F-9213-6E89B73844A2}" type="sibTrans" cxnId="{6CC0FEF5-5E9F-446F-9B66-48CFD62D3061}">
      <dgm:prSet/>
      <dgm:spPr/>
      <dgm:t>
        <a:bodyPr/>
        <a:lstStyle/>
        <a:p>
          <a:endParaRPr lang="en-US"/>
        </a:p>
      </dgm:t>
    </dgm:pt>
    <dgm:pt modelId="{AF2E8A6C-689F-489C-B1F5-86C3D6232C3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Extrapolate spread to find susceptible nodes in the network</a:t>
          </a:r>
          <a:endParaRPr lang="en-US" dirty="0"/>
        </a:p>
      </dgm:t>
    </dgm:pt>
    <dgm:pt modelId="{D7077DEC-D010-4DFA-8801-CD93A59AEDF9}" type="parTrans" cxnId="{375E3ADD-B15E-440E-8EC4-DD7C083F2064}">
      <dgm:prSet/>
      <dgm:spPr/>
      <dgm:t>
        <a:bodyPr/>
        <a:lstStyle/>
        <a:p>
          <a:endParaRPr lang="en-US"/>
        </a:p>
      </dgm:t>
    </dgm:pt>
    <dgm:pt modelId="{CD50086F-C707-4F25-A051-B85DF09337B1}" type="sibTrans" cxnId="{375E3ADD-B15E-440E-8EC4-DD7C083F2064}">
      <dgm:prSet/>
      <dgm:spPr/>
      <dgm:t>
        <a:bodyPr/>
        <a:lstStyle/>
        <a:p>
          <a:endParaRPr lang="en-US"/>
        </a:p>
      </dgm:t>
    </dgm:pt>
    <dgm:pt modelId="{DCB5BB64-4778-4CA5-A0A9-5B5732412D4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Identify key influencers to target these nodes with positive information</a:t>
          </a:r>
          <a:endParaRPr lang="en-US" dirty="0"/>
        </a:p>
      </dgm:t>
    </dgm:pt>
    <dgm:pt modelId="{88B2802A-0135-48B8-AD2C-38C19A45DDFA}" type="parTrans" cxnId="{863733D9-B84A-4C0F-BF13-14B96FBA3179}">
      <dgm:prSet/>
      <dgm:spPr/>
      <dgm:t>
        <a:bodyPr/>
        <a:lstStyle/>
        <a:p>
          <a:endParaRPr lang="en-US"/>
        </a:p>
      </dgm:t>
    </dgm:pt>
    <dgm:pt modelId="{60EF989E-D9BF-40A2-ABAF-07A3B86040A5}" type="sibTrans" cxnId="{863733D9-B84A-4C0F-BF13-14B96FBA3179}">
      <dgm:prSet/>
      <dgm:spPr/>
      <dgm:t>
        <a:bodyPr/>
        <a:lstStyle/>
        <a:p>
          <a:endParaRPr lang="en-US"/>
        </a:p>
      </dgm:t>
    </dgm:pt>
    <dgm:pt modelId="{E90FBC5B-9CD5-40BE-8855-EE92F16473E0}" type="pres">
      <dgm:prSet presAssocID="{2C4D5D2F-1C58-4508-B6DB-AA7241E5DB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BB5B42-A47A-4A46-8C86-68EB5A41FE4D}" type="pres">
      <dgm:prSet presAssocID="{5AC19DC3-753B-454D-BFCF-BD7B764E2A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C39C9-F4EB-4E1A-BF1F-5251E19CC470}" type="pres">
      <dgm:prSet presAssocID="{E1C03BAE-767A-4054-A2E4-3EFAAD76A51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CD611DC-1956-446B-95CF-7A432B906CB2}" type="pres">
      <dgm:prSet presAssocID="{E1C03BAE-767A-4054-A2E4-3EFAAD76A51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0570AC4-C199-4CA4-A36B-803852A9C356}" type="pres">
      <dgm:prSet presAssocID="{72CFB7F6-CA96-4198-BE15-C9C716750B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12F90-756D-4575-93D0-676C82CE9C57}" type="pres">
      <dgm:prSet presAssocID="{E58ACBA8-A308-4D2C-9D25-5A94B27DE23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63252A1-2ED7-460B-86C7-6C64497C3672}" type="pres">
      <dgm:prSet presAssocID="{E58ACBA8-A308-4D2C-9D25-5A94B27DE23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8468235-CC15-4C77-B3DB-0664F58D9BFC}" type="pres">
      <dgm:prSet presAssocID="{7CE3231D-152C-4F47-9C93-7C3251211A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81C58-A840-4EDB-B7DE-21C8CD9962AA}" type="pres">
      <dgm:prSet presAssocID="{DEA0EB68-E7C5-484F-9213-6E89B73844A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0CAA384-537E-4CB6-BF97-D66706484EB3}" type="pres">
      <dgm:prSet presAssocID="{DEA0EB68-E7C5-484F-9213-6E89B73844A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7D5A067-19C0-42A8-9D86-275AA4D666D6}" type="pres">
      <dgm:prSet presAssocID="{AF2E8A6C-689F-489C-B1F5-86C3D6232C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0ED91-68DC-419F-BB81-5582D5A1CA9B}" type="pres">
      <dgm:prSet presAssocID="{CD50086F-C707-4F25-A051-B85DF09337B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FAB545E-7267-416A-852E-8CCF19BBC964}" type="pres">
      <dgm:prSet presAssocID="{CD50086F-C707-4F25-A051-B85DF09337B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3209D0C-A1BC-44A5-9C63-C5E5F4058C93}" type="pres">
      <dgm:prSet presAssocID="{DCB5BB64-4778-4CA5-A0A9-5B5732412D4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111843-715F-46A0-9BE7-4C99FFAEAC16}" srcId="{2C4D5D2F-1C58-4508-B6DB-AA7241E5DB3D}" destId="{5AC19DC3-753B-454D-BFCF-BD7B764E2A98}" srcOrd="0" destOrd="0" parTransId="{86D1C7F0-3880-410B-8A07-3A1B0235852B}" sibTransId="{E1C03BAE-767A-4054-A2E4-3EFAAD76A51E}"/>
    <dgm:cxn modelId="{F3E80F82-FE0C-4793-AC0C-44CA86694C74}" type="presOf" srcId="{E58ACBA8-A308-4D2C-9D25-5A94B27DE23E}" destId="{B63252A1-2ED7-460B-86C7-6C64497C3672}" srcOrd="1" destOrd="0" presId="urn:microsoft.com/office/officeart/2005/8/layout/process5"/>
    <dgm:cxn modelId="{DB724C3C-95D6-4D40-B79F-6C73770FDE41}" type="presOf" srcId="{2C4D5D2F-1C58-4508-B6DB-AA7241E5DB3D}" destId="{E90FBC5B-9CD5-40BE-8855-EE92F16473E0}" srcOrd="0" destOrd="0" presId="urn:microsoft.com/office/officeart/2005/8/layout/process5"/>
    <dgm:cxn modelId="{994526F6-E681-4AF3-AE00-CE51800DC2CA}" type="presOf" srcId="{DCB5BB64-4778-4CA5-A0A9-5B5732412D41}" destId="{63209D0C-A1BC-44A5-9C63-C5E5F4058C93}" srcOrd="0" destOrd="0" presId="urn:microsoft.com/office/officeart/2005/8/layout/process5"/>
    <dgm:cxn modelId="{23AD00E0-E89A-4EC0-8D94-AEDBE3C6C20F}" type="presOf" srcId="{E1C03BAE-767A-4054-A2E4-3EFAAD76A51E}" destId="{44AC39C9-F4EB-4E1A-BF1F-5251E19CC470}" srcOrd="0" destOrd="0" presId="urn:microsoft.com/office/officeart/2005/8/layout/process5"/>
    <dgm:cxn modelId="{0C4E6B0C-68CC-4139-A1ED-265023B30B77}" type="presOf" srcId="{DEA0EB68-E7C5-484F-9213-6E89B73844A2}" destId="{40CAA384-537E-4CB6-BF97-D66706484EB3}" srcOrd="1" destOrd="0" presId="urn:microsoft.com/office/officeart/2005/8/layout/process5"/>
    <dgm:cxn modelId="{F4A86C32-6BEB-4727-9F9D-FE4FD660BDD4}" type="presOf" srcId="{E1C03BAE-767A-4054-A2E4-3EFAAD76A51E}" destId="{BCD611DC-1956-446B-95CF-7A432B906CB2}" srcOrd="1" destOrd="0" presId="urn:microsoft.com/office/officeart/2005/8/layout/process5"/>
    <dgm:cxn modelId="{36F985A2-FDB1-442C-AFDE-319FAD491BED}" type="presOf" srcId="{AF2E8A6C-689F-489C-B1F5-86C3D6232C30}" destId="{47D5A067-19C0-42A8-9D86-275AA4D666D6}" srcOrd="0" destOrd="0" presId="urn:microsoft.com/office/officeart/2005/8/layout/process5"/>
    <dgm:cxn modelId="{863733D9-B84A-4C0F-BF13-14B96FBA3179}" srcId="{2C4D5D2F-1C58-4508-B6DB-AA7241E5DB3D}" destId="{DCB5BB64-4778-4CA5-A0A9-5B5732412D41}" srcOrd="4" destOrd="0" parTransId="{88B2802A-0135-48B8-AD2C-38C19A45DDFA}" sibTransId="{60EF989E-D9BF-40A2-ABAF-07A3B86040A5}"/>
    <dgm:cxn modelId="{6CC0FEF5-5E9F-446F-9B66-48CFD62D3061}" srcId="{2C4D5D2F-1C58-4508-B6DB-AA7241E5DB3D}" destId="{7CE3231D-152C-4F47-9C93-7C3251211A96}" srcOrd="2" destOrd="0" parTransId="{B743E4F8-6A95-4558-8CCC-4B1F2C8DD643}" sibTransId="{DEA0EB68-E7C5-484F-9213-6E89B73844A2}"/>
    <dgm:cxn modelId="{375E3ADD-B15E-440E-8EC4-DD7C083F2064}" srcId="{2C4D5D2F-1C58-4508-B6DB-AA7241E5DB3D}" destId="{AF2E8A6C-689F-489C-B1F5-86C3D6232C30}" srcOrd="3" destOrd="0" parTransId="{D7077DEC-D010-4DFA-8801-CD93A59AEDF9}" sibTransId="{CD50086F-C707-4F25-A051-B85DF09337B1}"/>
    <dgm:cxn modelId="{D48D53A4-61ED-4D3B-ACBC-2D0AC4751E59}" type="presOf" srcId="{72CFB7F6-CA96-4198-BE15-C9C716750B90}" destId="{B0570AC4-C199-4CA4-A36B-803852A9C356}" srcOrd="0" destOrd="0" presId="urn:microsoft.com/office/officeart/2005/8/layout/process5"/>
    <dgm:cxn modelId="{52224859-29FC-4C3E-9C84-2E59D1FEBE6A}" type="presOf" srcId="{CD50086F-C707-4F25-A051-B85DF09337B1}" destId="{2B30ED91-68DC-419F-BB81-5582D5A1CA9B}" srcOrd="0" destOrd="0" presId="urn:microsoft.com/office/officeart/2005/8/layout/process5"/>
    <dgm:cxn modelId="{E6945FA4-02C8-43B9-A803-5E9E7317B6A9}" type="presOf" srcId="{DEA0EB68-E7C5-484F-9213-6E89B73844A2}" destId="{91381C58-A840-4EDB-B7DE-21C8CD9962AA}" srcOrd="0" destOrd="0" presId="urn:microsoft.com/office/officeart/2005/8/layout/process5"/>
    <dgm:cxn modelId="{186E5D81-BD91-42DF-BB4B-BD1A458A606E}" type="presOf" srcId="{E58ACBA8-A308-4D2C-9D25-5A94B27DE23E}" destId="{05712F90-756D-4575-93D0-676C82CE9C57}" srcOrd="0" destOrd="0" presId="urn:microsoft.com/office/officeart/2005/8/layout/process5"/>
    <dgm:cxn modelId="{4BEADAFC-A39A-4A6F-93B7-62A5459DCB97}" type="presOf" srcId="{5AC19DC3-753B-454D-BFCF-BD7B764E2A98}" destId="{78BB5B42-A47A-4A46-8C86-68EB5A41FE4D}" srcOrd="0" destOrd="0" presId="urn:microsoft.com/office/officeart/2005/8/layout/process5"/>
    <dgm:cxn modelId="{5A142A43-6CBF-445C-A9FA-4D620FE74C89}" srcId="{2C4D5D2F-1C58-4508-B6DB-AA7241E5DB3D}" destId="{72CFB7F6-CA96-4198-BE15-C9C716750B90}" srcOrd="1" destOrd="0" parTransId="{92A4986E-3200-4352-B06F-CA12D5794608}" sibTransId="{E58ACBA8-A308-4D2C-9D25-5A94B27DE23E}"/>
    <dgm:cxn modelId="{C8C8D968-77CE-4B2A-B907-DDB72CB82435}" type="presOf" srcId="{CD50086F-C707-4F25-A051-B85DF09337B1}" destId="{8FAB545E-7267-416A-852E-8CCF19BBC964}" srcOrd="1" destOrd="0" presId="urn:microsoft.com/office/officeart/2005/8/layout/process5"/>
    <dgm:cxn modelId="{01A5FCE5-F39D-4252-828D-42C6BC477120}" type="presOf" srcId="{7CE3231D-152C-4F47-9C93-7C3251211A96}" destId="{68468235-CC15-4C77-B3DB-0664F58D9BFC}" srcOrd="0" destOrd="0" presId="urn:microsoft.com/office/officeart/2005/8/layout/process5"/>
    <dgm:cxn modelId="{6D7F8164-269B-445C-AFD4-23FBE52E5915}" type="presParOf" srcId="{E90FBC5B-9CD5-40BE-8855-EE92F16473E0}" destId="{78BB5B42-A47A-4A46-8C86-68EB5A41FE4D}" srcOrd="0" destOrd="0" presId="urn:microsoft.com/office/officeart/2005/8/layout/process5"/>
    <dgm:cxn modelId="{684B36A4-A56F-4595-84E7-F15AE2EA3263}" type="presParOf" srcId="{E90FBC5B-9CD5-40BE-8855-EE92F16473E0}" destId="{44AC39C9-F4EB-4E1A-BF1F-5251E19CC470}" srcOrd="1" destOrd="0" presId="urn:microsoft.com/office/officeart/2005/8/layout/process5"/>
    <dgm:cxn modelId="{00E42B87-7B5D-4BB8-AF77-B8B5C5B14ACD}" type="presParOf" srcId="{44AC39C9-F4EB-4E1A-BF1F-5251E19CC470}" destId="{BCD611DC-1956-446B-95CF-7A432B906CB2}" srcOrd="0" destOrd="0" presId="urn:microsoft.com/office/officeart/2005/8/layout/process5"/>
    <dgm:cxn modelId="{4CC8AB6C-E8E6-49F1-9DCC-E4ED52E381A1}" type="presParOf" srcId="{E90FBC5B-9CD5-40BE-8855-EE92F16473E0}" destId="{B0570AC4-C199-4CA4-A36B-803852A9C356}" srcOrd="2" destOrd="0" presId="urn:microsoft.com/office/officeart/2005/8/layout/process5"/>
    <dgm:cxn modelId="{EE1DC359-B232-4921-8914-CFFE3CCDD517}" type="presParOf" srcId="{E90FBC5B-9CD5-40BE-8855-EE92F16473E0}" destId="{05712F90-756D-4575-93D0-676C82CE9C57}" srcOrd="3" destOrd="0" presId="urn:microsoft.com/office/officeart/2005/8/layout/process5"/>
    <dgm:cxn modelId="{E54FDC0A-6912-4B3F-B5CE-A773F27B7730}" type="presParOf" srcId="{05712F90-756D-4575-93D0-676C82CE9C57}" destId="{B63252A1-2ED7-460B-86C7-6C64497C3672}" srcOrd="0" destOrd="0" presId="urn:microsoft.com/office/officeart/2005/8/layout/process5"/>
    <dgm:cxn modelId="{F230967E-682A-483B-89F2-CDF76D93260C}" type="presParOf" srcId="{E90FBC5B-9CD5-40BE-8855-EE92F16473E0}" destId="{68468235-CC15-4C77-B3DB-0664F58D9BFC}" srcOrd="4" destOrd="0" presId="urn:microsoft.com/office/officeart/2005/8/layout/process5"/>
    <dgm:cxn modelId="{E3D569AF-C1A8-4578-BFEB-90D25CA9A2C7}" type="presParOf" srcId="{E90FBC5B-9CD5-40BE-8855-EE92F16473E0}" destId="{91381C58-A840-4EDB-B7DE-21C8CD9962AA}" srcOrd="5" destOrd="0" presId="urn:microsoft.com/office/officeart/2005/8/layout/process5"/>
    <dgm:cxn modelId="{72254F3C-897B-4DB7-A949-A6C75BF12520}" type="presParOf" srcId="{91381C58-A840-4EDB-B7DE-21C8CD9962AA}" destId="{40CAA384-537E-4CB6-BF97-D66706484EB3}" srcOrd="0" destOrd="0" presId="urn:microsoft.com/office/officeart/2005/8/layout/process5"/>
    <dgm:cxn modelId="{98BB9BC0-4F5D-4FB1-923E-B6B6DC9A6F1A}" type="presParOf" srcId="{E90FBC5B-9CD5-40BE-8855-EE92F16473E0}" destId="{47D5A067-19C0-42A8-9D86-275AA4D666D6}" srcOrd="6" destOrd="0" presId="urn:microsoft.com/office/officeart/2005/8/layout/process5"/>
    <dgm:cxn modelId="{17C5F072-EA9B-47B3-916B-23146468ED72}" type="presParOf" srcId="{E90FBC5B-9CD5-40BE-8855-EE92F16473E0}" destId="{2B30ED91-68DC-419F-BB81-5582D5A1CA9B}" srcOrd="7" destOrd="0" presId="urn:microsoft.com/office/officeart/2005/8/layout/process5"/>
    <dgm:cxn modelId="{27127AE7-5918-4415-930A-A32B73E5A5A4}" type="presParOf" srcId="{2B30ED91-68DC-419F-BB81-5582D5A1CA9B}" destId="{8FAB545E-7267-416A-852E-8CCF19BBC964}" srcOrd="0" destOrd="0" presId="urn:microsoft.com/office/officeart/2005/8/layout/process5"/>
    <dgm:cxn modelId="{9C8674F9-59CA-49AB-AAD5-0574DDD0DB04}" type="presParOf" srcId="{E90FBC5B-9CD5-40BE-8855-EE92F16473E0}" destId="{63209D0C-A1BC-44A5-9C63-C5E5F4058C93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B5D9C4-9658-447E-BEA7-B4C8D32B0B22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AB4F4B8-D2D5-47A9-96E7-C893FD195A90}">
      <dgm:prSet phldrT="[Text]"/>
      <dgm:spPr/>
      <dgm:t>
        <a:bodyPr/>
        <a:lstStyle/>
        <a:p>
          <a:r>
            <a:rPr lang="en-US" dirty="0" smtClean="0"/>
            <a:t>Monitor Selection</a:t>
          </a:r>
          <a:endParaRPr lang="en-US" dirty="0"/>
        </a:p>
      </dgm:t>
    </dgm:pt>
    <dgm:pt modelId="{63C2E550-75CC-404D-868A-223D056111B4}" type="parTrans" cxnId="{7FD78912-5297-4969-9461-6CA9494126A6}">
      <dgm:prSet/>
      <dgm:spPr/>
      <dgm:t>
        <a:bodyPr/>
        <a:lstStyle/>
        <a:p>
          <a:endParaRPr lang="en-US"/>
        </a:p>
      </dgm:t>
    </dgm:pt>
    <dgm:pt modelId="{35F68857-C783-402D-84F3-1BE916685CE8}" type="sibTrans" cxnId="{7FD78912-5297-4969-9461-6CA9494126A6}">
      <dgm:prSet/>
      <dgm:spPr/>
      <dgm:t>
        <a:bodyPr/>
        <a:lstStyle/>
        <a:p>
          <a:endParaRPr lang="en-US"/>
        </a:p>
      </dgm:t>
    </dgm:pt>
    <dgm:pt modelId="{83FEBFA3-8A9E-402D-96C7-6C6BD62A150E}" type="asst">
      <dgm:prSet phldrT="[Text]"/>
      <dgm:spPr/>
      <dgm:t>
        <a:bodyPr/>
        <a:lstStyle/>
        <a:p>
          <a:r>
            <a:rPr lang="en-US" dirty="0" smtClean="0"/>
            <a:t>Ping the monitors</a:t>
          </a:r>
          <a:endParaRPr lang="en-US" dirty="0"/>
        </a:p>
      </dgm:t>
    </dgm:pt>
    <dgm:pt modelId="{BF03C950-6CB5-4C5E-88F9-667D41E45364}" type="parTrans" cxnId="{9231651C-25FF-4142-B36B-3EDE28042E76}">
      <dgm:prSet/>
      <dgm:spPr/>
      <dgm:t>
        <a:bodyPr/>
        <a:lstStyle/>
        <a:p>
          <a:endParaRPr lang="en-US"/>
        </a:p>
      </dgm:t>
    </dgm:pt>
    <dgm:pt modelId="{944F4F61-9ED7-4ECA-A75E-632B9FA52540}" type="sibTrans" cxnId="{9231651C-25FF-4142-B36B-3EDE28042E76}">
      <dgm:prSet/>
      <dgm:spPr/>
      <dgm:t>
        <a:bodyPr/>
        <a:lstStyle/>
        <a:p>
          <a:endParaRPr lang="en-US"/>
        </a:p>
      </dgm:t>
    </dgm:pt>
    <dgm:pt modelId="{A6A1CF6C-1EA1-42AC-B488-45EB5C95810F}">
      <dgm:prSet phldrT="[Text]"/>
      <dgm:spPr/>
      <dgm:t>
        <a:bodyPr/>
        <a:lstStyle/>
        <a:p>
          <a:r>
            <a:rPr lang="en-US" dirty="0" smtClean="0"/>
            <a:t>Seen the negative campaign</a:t>
          </a:r>
          <a:endParaRPr lang="en-US" dirty="0"/>
        </a:p>
      </dgm:t>
    </dgm:pt>
    <dgm:pt modelId="{0924D5F1-F014-457E-B3DF-C4DB4767715C}" type="parTrans" cxnId="{BFEA37A2-28D8-488D-9413-F77867003517}">
      <dgm:prSet/>
      <dgm:spPr/>
      <dgm:t>
        <a:bodyPr/>
        <a:lstStyle/>
        <a:p>
          <a:endParaRPr lang="en-US"/>
        </a:p>
      </dgm:t>
    </dgm:pt>
    <dgm:pt modelId="{F346BE4A-BCF6-4E6A-9914-117C00834A80}" type="sibTrans" cxnId="{BFEA37A2-28D8-488D-9413-F77867003517}">
      <dgm:prSet/>
      <dgm:spPr/>
      <dgm:t>
        <a:bodyPr/>
        <a:lstStyle/>
        <a:p>
          <a:endParaRPr lang="en-US"/>
        </a:p>
      </dgm:t>
    </dgm:pt>
    <dgm:pt modelId="{42305AEE-0B5E-40D4-B9BC-EF6FE45167E6}">
      <dgm:prSet phldrT="[Text]"/>
      <dgm:spPr/>
      <dgm:t>
        <a:bodyPr/>
        <a:lstStyle/>
        <a:p>
          <a:r>
            <a:rPr lang="en-US" dirty="0" smtClean="0"/>
            <a:t>Not seen the negative campaign</a:t>
          </a:r>
          <a:endParaRPr lang="en-US" dirty="0"/>
        </a:p>
      </dgm:t>
    </dgm:pt>
    <dgm:pt modelId="{D34F6BE9-7CF7-446F-9E0A-FD9C28AD264E}" type="parTrans" cxnId="{BCB44A5B-80C2-49AA-8C8D-800A90F7C275}">
      <dgm:prSet/>
      <dgm:spPr/>
      <dgm:t>
        <a:bodyPr/>
        <a:lstStyle/>
        <a:p>
          <a:endParaRPr lang="en-US"/>
        </a:p>
      </dgm:t>
    </dgm:pt>
    <dgm:pt modelId="{A93FE2E6-60DB-4A1B-98F8-96141557A746}" type="sibTrans" cxnId="{BCB44A5B-80C2-49AA-8C8D-800A90F7C275}">
      <dgm:prSet/>
      <dgm:spPr/>
      <dgm:t>
        <a:bodyPr/>
        <a:lstStyle/>
        <a:p>
          <a:endParaRPr lang="en-US"/>
        </a:p>
      </dgm:t>
    </dgm:pt>
    <dgm:pt modelId="{77CF9356-8569-4AC1-822E-80BDF0AD0E99}" type="pres">
      <dgm:prSet presAssocID="{59B5D9C4-9658-447E-BEA7-B4C8D32B0B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B75195-6525-42D7-910E-FE718FAAE34C}" type="pres">
      <dgm:prSet presAssocID="{2AB4F4B8-D2D5-47A9-96E7-C893FD195A90}" presName="root1" presStyleCnt="0"/>
      <dgm:spPr/>
    </dgm:pt>
    <dgm:pt modelId="{527751F7-89C6-4102-8EB7-6A26CF677253}" type="pres">
      <dgm:prSet presAssocID="{2AB4F4B8-D2D5-47A9-96E7-C893FD195A9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7D139-5C24-4AF9-B95C-E73990ABDE82}" type="pres">
      <dgm:prSet presAssocID="{2AB4F4B8-D2D5-47A9-96E7-C893FD195A90}" presName="level2hierChild" presStyleCnt="0"/>
      <dgm:spPr/>
    </dgm:pt>
    <dgm:pt modelId="{172D23A1-4B7B-49D9-8DA3-5402B49630E0}" type="pres">
      <dgm:prSet presAssocID="{BF03C950-6CB5-4C5E-88F9-667D41E45364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88EBEFF1-E0D9-4F75-B60A-AED76E117493}" type="pres">
      <dgm:prSet presAssocID="{BF03C950-6CB5-4C5E-88F9-667D41E45364}" presName="connTx" presStyleLbl="parChTrans1D2" presStyleIdx="0" presStyleCnt="1"/>
      <dgm:spPr/>
      <dgm:t>
        <a:bodyPr/>
        <a:lstStyle/>
        <a:p>
          <a:endParaRPr lang="en-US"/>
        </a:p>
      </dgm:t>
    </dgm:pt>
    <dgm:pt modelId="{592CD8DD-F205-4EA2-BCA2-46E93A0C58CE}" type="pres">
      <dgm:prSet presAssocID="{83FEBFA3-8A9E-402D-96C7-6C6BD62A150E}" presName="root2" presStyleCnt="0"/>
      <dgm:spPr/>
    </dgm:pt>
    <dgm:pt modelId="{E661BD98-3AF8-4B0F-8A71-0F4B84E39445}" type="pres">
      <dgm:prSet presAssocID="{83FEBFA3-8A9E-402D-96C7-6C6BD62A150E}" presName="LevelTwoTextNode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13DE76-3DFB-4F7E-94B7-9881976FD294}" type="pres">
      <dgm:prSet presAssocID="{83FEBFA3-8A9E-402D-96C7-6C6BD62A150E}" presName="level3hierChild" presStyleCnt="0"/>
      <dgm:spPr/>
    </dgm:pt>
    <dgm:pt modelId="{8657D406-B2EC-4E9B-9E0D-B031E1436172}" type="pres">
      <dgm:prSet presAssocID="{0924D5F1-F014-457E-B3DF-C4DB4767715C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7EDD7286-A9A5-48DD-AAE5-BB0240E70CDE}" type="pres">
      <dgm:prSet presAssocID="{0924D5F1-F014-457E-B3DF-C4DB4767715C}" presName="connTx" presStyleLbl="parChTrans1D3" presStyleIdx="0" presStyleCnt="2"/>
      <dgm:spPr/>
      <dgm:t>
        <a:bodyPr/>
        <a:lstStyle/>
        <a:p>
          <a:endParaRPr lang="en-US"/>
        </a:p>
      </dgm:t>
    </dgm:pt>
    <dgm:pt modelId="{CB90AD45-7F47-4B96-B39B-A2F888FACA1A}" type="pres">
      <dgm:prSet presAssocID="{A6A1CF6C-1EA1-42AC-B488-45EB5C95810F}" presName="root2" presStyleCnt="0"/>
      <dgm:spPr/>
    </dgm:pt>
    <dgm:pt modelId="{2DB20B2F-DD8B-42CF-8853-44BDEC0AD7FE}" type="pres">
      <dgm:prSet presAssocID="{A6A1CF6C-1EA1-42AC-B488-45EB5C95810F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31B935-BCD5-45AA-B39C-957D47B11F12}" type="pres">
      <dgm:prSet presAssocID="{A6A1CF6C-1EA1-42AC-B488-45EB5C95810F}" presName="level3hierChild" presStyleCnt="0"/>
      <dgm:spPr/>
    </dgm:pt>
    <dgm:pt modelId="{7958F7F5-03BF-4AE6-BE0F-B2AB57AB51DC}" type="pres">
      <dgm:prSet presAssocID="{D34F6BE9-7CF7-446F-9E0A-FD9C28AD264E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A774335-8455-4989-A5D8-DB9AE328E512}" type="pres">
      <dgm:prSet presAssocID="{D34F6BE9-7CF7-446F-9E0A-FD9C28AD264E}" presName="connTx" presStyleLbl="parChTrans1D3" presStyleIdx="1" presStyleCnt="2"/>
      <dgm:spPr/>
      <dgm:t>
        <a:bodyPr/>
        <a:lstStyle/>
        <a:p>
          <a:endParaRPr lang="en-US"/>
        </a:p>
      </dgm:t>
    </dgm:pt>
    <dgm:pt modelId="{D281EA4F-EE28-4F88-862F-43DD51B73CC0}" type="pres">
      <dgm:prSet presAssocID="{42305AEE-0B5E-40D4-B9BC-EF6FE45167E6}" presName="root2" presStyleCnt="0"/>
      <dgm:spPr/>
    </dgm:pt>
    <dgm:pt modelId="{8F741D54-FBD2-4B6C-8BEC-FE6F7FF7D063}" type="pres">
      <dgm:prSet presAssocID="{42305AEE-0B5E-40D4-B9BC-EF6FE45167E6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9E7399-546D-4DEA-B295-F5EEAA5923B2}" type="pres">
      <dgm:prSet presAssocID="{42305AEE-0B5E-40D4-B9BC-EF6FE45167E6}" presName="level3hierChild" presStyleCnt="0"/>
      <dgm:spPr/>
    </dgm:pt>
  </dgm:ptLst>
  <dgm:cxnLst>
    <dgm:cxn modelId="{D3F8DD99-368F-4867-A002-CCF40AEF5C23}" type="presOf" srcId="{83FEBFA3-8A9E-402D-96C7-6C6BD62A150E}" destId="{E661BD98-3AF8-4B0F-8A71-0F4B84E39445}" srcOrd="0" destOrd="0" presId="urn:microsoft.com/office/officeart/2005/8/layout/hierarchy2"/>
    <dgm:cxn modelId="{10BAD094-A5B4-48D0-BA39-521B37AE3001}" type="presOf" srcId="{BF03C950-6CB5-4C5E-88F9-667D41E45364}" destId="{88EBEFF1-E0D9-4F75-B60A-AED76E117493}" srcOrd="1" destOrd="0" presId="urn:microsoft.com/office/officeart/2005/8/layout/hierarchy2"/>
    <dgm:cxn modelId="{ED19514F-5709-4FF6-B4E3-2996B2ADB508}" type="presOf" srcId="{D34F6BE9-7CF7-446F-9E0A-FD9C28AD264E}" destId="{7958F7F5-03BF-4AE6-BE0F-B2AB57AB51DC}" srcOrd="0" destOrd="0" presId="urn:microsoft.com/office/officeart/2005/8/layout/hierarchy2"/>
    <dgm:cxn modelId="{29A71F7B-F984-4BBC-B7A8-911F3CDC5987}" type="presOf" srcId="{D34F6BE9-7CF7-446F-9E0A-FD9C28AD264E}" destId="{3A774335-8455-4989-A5D8-DB9AE328E512}" srcOrd="1" destOrd="0" presId="urn:microsoft.com/office/officeart/2005/8/layout/hierarchy2"/>
    <dgm:cxn modelId="{355EF09B-4848-4203-AB8E-623BA9DA116B}" type="presOf" srcId="{59B5D9C4-9658-447E-BEA7-B4C8D32B0B22}" destId="{77CF9356-8569-4AC1-822E-80BDF0AD0E99}" srcOrd="0" destOrd="0" presId="urn:microsoft.com/office/officeart/2005/8/layout/hierarchy2"/>
    <dgm:cxn modelId="{9231651C-25FF-4142-B36B-3EDE28042E76}" srcId="{2AB4F4B8-D2D5-47A9-96E7-C893FD195A90}" destId="{83FEBFA3-8A9E-402D-96C7-6C6BD62A150E}" srcOrd="0" destOrd="0" parTransId="{BF03C950-6CB5-4C5E-88F9-667D41E45364}" sibTransId="{944F4F61-9ED7-4ECA-A75E-632B9FA52540}"/>
    <dgm:cxn modelId="{7FD78912-5297-4969-9461-6CA9494126A6}" srcId="{59B5D9C4-9658-447E-BEA7-B4C8D32B0B22}" destId="{2AB4F4B8-D2D5-47A9-96E7-C893FD195A90}" srcOrd="0" destOrd="0" parTransId="{63C2E550-75CC-404D-868A-223D056111B4}" sibTransId="{35F68857-C783-402D-84F3-1BE916685CE8}"/>
    <dgm:cxn modelId="{87E00BE1-9226-4117-ADFD-1106A3192EEE}" type="presOf" srcId="{A6A1CF6C-1EA1-42AC-B488-45EB5C95810F}" destId="{2DB20B2F-DD8B-42CF-8853-44BDEC0AD7FE}" srcOrd="0" destOrd="0" presId="urn:microsoft.com/office/officeart/2005/8/layout/hierarchy2"/>
    <dgm:cxn modelId="{BFEA37A2-28D8-488D-9413-F77867003517}" srcId="{83FEBFA3-8A9E-402D-96C7-6C6BD62A150E}" destId="{A6A1CF6C-1EA1-42AC-B488-45EB5C95810F}" srcOrd="0" destOrd="0" parTransId="{0924D5F1-F014-457E-B3DF-C4DB4767715C}" sibTransId="{F346BE4A-BCF6-4E6A-9914-117C00834A80}"/>
    <dgm:cxn modelId="{BCB44A5B-80C2-49AA-8C8D-800A90F7C275}" srcId="{83FEBFA3-8A9E-402D-96C7-6C6BD62A150E}" destId="{42305AEE-0B5E-40D4-B9BC-EF6FE45167E6}" srcOrd="1" destOrd="0" parTransId="{D34F6BE9-7CF7-446F-9E0A-FD9C28AD264E}" sibTransId="{A93FE2E6-60DB-4A1B-98F8-96141557A746}"/>
    <dgm:cxn modelId="{FC1B54D6-2925-4695-84B7-937B721624F8}" type="presOf" srcId="{0924D5F1-F014-457E-B3DF-C4DB4767715C}" destId="{7EDD7286-A9A5-48DD-AAE5-BB0240E70CDE}" srcOrd="1" destOrd="0" presId="urn:microsoft.com/office/officeart/2005/8/layout/hierarchy2"/>
    <dgm:cxn modelId="{DC2461FB-B38A-4754-B83A-C4EACF981AB2}" type="presOf" srcId="{0924D5F1-F014-457E-B3DF-C4DB4767715C}" destId="{8657D406-B2EC-4E9B-9E0D-B031E1436172}" srcOrd="0" destOrd="0" presId="urn:microsoft.com/office/officeart/2005/8/layout/hierarchy2"/>
    <dgm:cxn modelId="{C16E0D87-9A66-4894-AAD8-D76C5A6EC17B}" type="presOf" srcId="{42305AEE-0B5E-40D4-B9BC-EF6FE45167E6}" destId="{8F741D54-FBD2-4B6C-8BEC-FE6F7FF7D063}" srcOrd="0" destOrd="0" presId="urn:microsoft.com/office/officeart/2005/8/layout/hierarchy2"/>
    <dgm:cxn modelId="{D3CF3004-929B-441D-A846-458E5319F5F8}" type="presOf" srcId="{BF03C950-6CB5-4C5E-88F9-667D41E45364}" destId="{172D23A1-4B7B-49D9-8DA3-5402B49630E0}" srcOrd="0" destOrd="0" presId="urn:microsoft.com/office/officeart/2005/8/layout/hierarchy2"/>
    <dgm:cxn modelId="{A2E9B144-0491-409B-93A0-379BDB0D1C9C}" type="presOf" srcId="{2AB4F4B8-D2D5-47A9-96E7-C893FD195A90}" destId="{527751F7-89C6-4102-8EB7-6A26CF677253}" srcOrd="0" destOrd="0" presId="urn:microsoft.com/office/officeart/2005/8/layout/hierarchy2"/>
    <dgm:cxn modelId="{E5DD6013-B9F7-46FA-99E6-18D0234F150F}" type="presParOf" srcId="{77CF9356-8569-4AC1-822E-80BDF0AD0E99}" destId="{E1B75195-6525-42D7-910E-FE718FAAE34C}" srcOrd="0" destOrd="0" presId="urn:microsoft.com/office/officeart/2005/8/layout/hierarchy2"/>
    <dgm:cxn modelId="{FCBBCA03-81B3-4924-9459-957290BFE657}" type="presParOf" srcId="{E1B75195-6525-42D7-910E-FE718FAAE34C}" destId="{527751F7-89C6-4102-8EB7-6A26CF677253}" srcOrd="0" destOrd="0" presId="urn:microsoft.com/office/officeart/2005/8/layout/hierarchy2"/>
    <dgm:cxn modelId="{F0B18728-E632-484E-BBBA-C8F3EF10A2D6}" type="presParOf" srcId="{E1B75195-6525-42D7-910E-FE718FAAE34C}" destId="{3D97D139-5C24-4AF9-B95C-E73990ABDE82}" srcOrd="1" destOrd="0" presId="urn:microsoft.com/office/officeart/2005/8/layout/hierarchy2"/>
    <dgm:cxn modelId="{426953C3-BDB7-43A0-838F-20094641342C}" type="presParOf" srcId="{3D97D139-5C24-4AF9-B95C-E73990ABDE82}" destId="{172D23A1-4B7B-49D9-8DA3-5402B49630E0}" srcOrd="0" destOrd="0" presId="urn:microsoft.com/office/officeart/2005/8/layout/hierarchy2"/>
    <dgm:cxn modelId="{CB574912-D93A-4916-8ECB-0AE6A6652930}" type="presParOf" srcId="{172D23A1-4B7B-49D9-8DA3-5402B49630E0}" destId="{88EBEFF1-E0D9-4F75-B60A-AED76E117493}" srcOrd="0" destOrd="0" presId="urn:microsoft.com/office/officeart/2005/8/layout/hierarchy2"/>
    <dgm:cxn modelId="{E3D38B75-0B34-45A5-A696-8EED14E5DDD2}" type="presParOf" srcId="{3D97D139-5C24-4AF9-B95C-E73990ABDE82}" destId="{592CD8DD-F205-4EA2-BCA2-46E93A0C58CE}" srcOrd="1" destOrd="0" presId="urn:microsoft.com/office/officeart/2005/8/layout/hierarchy2"/>
    <dgm:cxn modelId="{ED05308B-235A-4FA6-95E2-071CBCCB0FFA}" type="presParOf" srcId="{592CD8DD-F205-4EA2-BCA2-46E93A0C58CE}" destId="{E661BD98-3AF8-4B0F-8A71-0F4B84E39445}" srcOrd="0" destOrd="0" presId="urn:microsoft.com/office/officeart/2005/8/layout/hierarchy2"/>
    <dgm:cxn modelId="{069A4C61-3D66-428C-8926-32B2C4CE4626}" type="presParOf" srcId="{592CD8DD-F205-4EA2-BCA2-46E93A0C58CE}" destId="{8E13DE76-3DFB-4F7E-94B7-9881976FD294}" srcOrd="1" destOrd="0" presId="urn:microsoft.com/office/officeart/2005/8/layout/hierarchy2"/>
    <dgm:cxn modelId="{0C3D5400-631B-4718-911E-DBFD7CD5AEF0}" type="presParOf" srcId="{8E13DE76-3DFB-4F7E-94B7-9881976FD294}" destId="{8657D406-B2EC-4E9B-9E0D-B031E1436172}" srcOrd="0" destOrd="0" presId="urn:microsoft.com/office/officeart/2005/8/layout/hierarchy2"/>
    <dgm:cxn modelId="{B8E65030-9602-4BDE-B0C4-1DD5E62B7102}" type="presParOf" srcId="{8657D406-B2EC-4E9B-9E0D-B031E1436172}" destId="{7EDD7286-A9A5-48DD-AAE5-BB0240E70CDE}" srcOrd="0" destOrd="0" presId="urn:microsoft.com/office/officeart/2005/8/layout/hierarchy2"/>
    <dgm:cxn modelId="{E3194B89-A4D7-4CCB-9BC5-6CA191F16F7E}" type="presParOf" srcId="{8E13DE76-3DFB-4F7E-94B7-9881976FD294}" destId="{CB90AD45-7F47-4B96-B39B-A2F888FACA1A}" srcOrd="1" destOrd="0" presId="urn:microsoft.com/office/officeart/2005/8/layout/hierarchy2"/>
    <dgm:cxn modelId="{5BFB5191-2329-413F-B67C-42C0115D24E7}" type="presParOf" srcId="{CB90AD45-7F47-4B96-B39B-A2F888FACA1A}" destId="{2DB20B2F-DD8B-42CF-8853-44BDEC0AD7FE}" srcOrd="0" destOrd="0" presId="urn:microsoft.com/office/officeart/2005/8/layout/hierarchy2"/>
    <dgm:cxn modelId="{E58E1C12-2C30-46AB-8AC8-8430CEAF008A}" type="presParOf" srcId="{CB90AD45-7F47-4B96-B39B-A2F888FACA1A}" destId="{C331B935-BCD5-45AA-B39C-957D47B11F12}" srcOrd="1" destOrd="0" presId="urn:microsoft.com/office/officeart/2005/8/layout/hierarchy2"/>
    <dgm:cxn modelId="{F104C2B6-F324-4DAB-92FD-F63DC6797046}" type="presParOf" srcId="{8E13DE76-3DFB-4F7E-94B7-9881976FD294}" destId="{7958F7F5-03BF-4AE6-BE0F-B2AB57AB51DC}" srcOrd="2" destOrd="0" presId="urn:microsoft.com/office/officeart/2005/8/layout/hierarchy2"/>
    <dgm:cxn modelId="{CE599BF5-3273-4B4F-8624-5E8E741B9517}" type="presParOf" srcId="{7958F7F5-03BF-4AE6-BE0F-B2AB57AB51DC}" destId="{3A774335-8455-4989-A5D8-DB9AE328E512}" srcOrd="0" destOrd="0" presId="urn:microsoft.com/office/officeart/2005/8/layout/hierarchy2"/>
    <dgm:cxn modelId="{38CF8A1D-E583-4D9B-B593-622230C52B3A}" type="presParOf" srcId="{8E13DE76-3DFB-4F7E-94B7-9881976FD294}" destId="{D281EA4F-EE28-4F88-862F-43DD51B73CC0}" srcOrd="3" destOrd="0" presId="urn:microsoft.com/office/officeart/2005/8/layout/hierarchy2"/>
    <dgm:cxn modelId="{0FFB7043-DFDA-4631-9EC7-A1F6853DA4B7}" type="presParOf" srcId="{D281EA4F-EE28-4F88-862F-43DD51B73CC0}" destId="{8F741D54-FBD2-4B6C-8BEC-FE6F7FF7D063}" srcOrd="0" destOrd="0" presId="urn:microsoft.com/office/officeart/2005/8/layout/hierarchy2"/>
    <dgm:cxn modelId="{9861DC17-0822-4431-87FC-E765F6F5A624}" type="presParOf" srcId="{D281EA4F-EE28-4F88-862F-43DD51B73CC0}" destId="{0B9E7399-546D-4DEA-B295-F5EEAA5923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EE6DEB-2928-47C1-BCEB-A1AFA59E898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9BB710-0C69-45FE-9EF3-2458154DFF89}">
      <dgm:prSet/>
      <dgm:spPr/>
      <dgm:t>
        <a:bodyPr/>
        <a:lstStyle/>
        <a:p>
          <a:r>
            <a:rPr lang="en-US" dirty="0" smtClean="0"/>
            <a:t>Given: Graph topology,  Positive Monitors, Negative Monitors</a:t>
          </a:r>
        </a:p>
      </dgm:t>
    </dgm:pt>
    <dgm:pt modelId="{8D3954F0-1A6E-4670-8B09-150B9F121E99}" type="parTrans" cxnId="{9ACD0376-0EA6-4855-921C-D6621AA560EB}">
      <dgm:prSet/>
      <dgm:spPr/>
      <dgm:t>
        <a:bodyPr/>
        <a:lstStyle/>
        <a:p>
          <a:endParaRPr lang="en-US"/>
        </a:p>
      </dgm:t>
    </dgm:pt>
    <dgm:pt modelId="{BE918829-3430-477C-8536-A6EE86058C50}" type="sibTrans" cxnId="{9ACD0376-0EA6-4855-921C-D6621AA560EB}">
      <dgm:prSet/>
      <dgm:spPr/>
      <dgm:t>
        <a:bodyPr/>
        <a:lstStyle/>
        <a:p>
          <a:endParaRPr lang="en-US"/>
        </a:p>
      </dgm:t>
    </dgm:pt>
    <dgm:pt modelId="{709D9212-E705-4175-91E6-DF07B7530E1C}">
      <dgm:prSet/>
      <dgm:spPr/>
      <dgm:t>
        <a:bodyPr/>
        <a:lstStyle/>
        <a:p>
          <a:r>
            <a:rPr lang="en-US" dirty="0" smtClean="0"/>
            <a:t>All the nodes: potential sources</a:t>
          </a:r>
        </a:p>
      </dgm:t>
    </dgm:pt>
    <dgm:pt modelId="{FA12B412-071A-47AF-9D81-DD512E9E73B3}" type="parTrans" cxnId="{4F092E5B-E3E8-4EF9-AE69-527725A26046}">
      <dgm:prSet/>
      <dgm:spPr/>
      <dgm:t>
        <a:bodyPr/>
        <a:lstStyle/>
        <a:p>
          <a:endParaRPr lang="en-US"/>
        </a:p>
      </dgm:t>
    </dgm:pt>
    <dgm:pt modelId="{2202867D-03DC-4471-8D2D-F88D5754AD89}" type="sibTrans" cxnId="{4F092E5B-E3E8-4EF9-AE69-527725A26046}">
      <dgm:prSet/>
      <dgm:spPr/>
      <dgm:t>
        <a:bodyPr/>
        <a:lstStyle/>
        <a:p>
          <a:endParaRPr lang="en-US"/>
        </a:p>
      </dgm:t>
    </dgm:pt>
    <dgm:pt modelId="{03965AE6-7731-4503-9FE1-64E14A7D2E6C}">
      <dgm:prSet/>
      <dgm:spPr/>
      <dgm:t>
        <a:bodyPr/>
        <a:lstStyle/>
        <a:p>
          <a:r>
            <a:rPr lang="en-US" dirty="0" smtClean="0"/>
            <a:t>Potential sources filtered on various factors</a:t>
          </a:r>
          <a:endParaRPr lang="en-US" dirty="0"/>
        </a:p>
      </dgm:t>
    </dgm:pt>
    <dgm:pt modelId="{AC52FE27-D5EE-4C7D-B778-7C36CD01A99C}" type="parTrans" cxnId="{A778F385-5355-4379-A427-068FC890F614}">
      <dgm:prSet/>
      <dgm:spPr/>
      <dgm:t>
        <a:bodyPr/>
        <a:lstStyle/>
        <a:p>
          <a:endParaRPr lang="en-US"/>
        </a:p>
      </dgm:t>
    </dgm:pt>
    <dgm:pt modelId="{3D122BB7-B6E5-487A-886D-48806AD6CC32}" type="sibTrans" cxnId="{A778F385-5355-4379-A427-068FC890F614}">
      <dgm:prSet/>
      <dgm:spPr/>
      <dgm:t>
        <a:bodyPr/>
        <a:lstStyle/>
        <a:p>
          <a:endParaRPr lang="en-US"/>
        </a:p>
      </dgm:t>
    </dgm:pt>
    <dgm:pt modelId="{70DD5598-EFA1-4933-89FA-9502806C7FED}">
      <dgm:prSet/>
      <dgm:spPr/>
      <dgm:t>
        <a:bodyPr/>
        <a:lstStyle/>
        <a:p>
          <a:r>
            <a:rPr lang="en-US" dirty="0" smtClean="0"/>
            <a:t>Reachability to the Positive Monitors</a:t>
          </a:r>
          <a:endParaRPr lang="en-US" dirty="0"/>
        </a:p>
      </dgm:t>
    </dgm:pt>
    <dgm:pt modelId="{E4E25518-7D88-4DBB-9DE6-38EC57ECC372}" type="parTrans" cxnId="{FD836C46-1B2F-4945-9E92-7E1BF9B5B02F}">
      <dgm:prSet/>
      <dgm:spPr/>
      <dgm:t>
        <a:bodyPr/>
        <a:lstStyle/>
        <a:p>
          <a:endParaRPr lang="en-US"/>
        </a:p>
      </dgm:t>
    </dgm:pt>
    <dgm:pt modelId="{A7B285C9-385D-49E1-8653-57F5A4A4CE98}" type="sibTrans" cxnId="{FD836C46-1B2F-4945-9E92-7E1BF9B5B02F}">
      <dgm:prSet/>
      <dgm:spPr/>
      <dgm:t>
        <a:bodyPr/>
        <a:lstStyle/>
        <a:p>
          <a:endParaRPr lang="en-US"/>
        </a:p>
      </dgm:t>
    </dgm:pt>
    <dgm:pt modelId="{44E48CCF-4335-4EE4-953F-92F9A5747F9B}">
      <dgm:prSet/>
      <dgm:spPr/>
      <dgm:t>
        <a:bodyPr/>
        <a:lstStyle/>
        <a:p>
          <a:r>
            <a:rPr lang="en-US" dirty="0" smtClean="0"/>
            <a:t>Distance from the Positive Monitors</a:t>
          </a:r>
          <a:endParaRPr lang="en-US" dirty="0"/>
        </a:p>
      </dgm:t>
    </dgm:pt>
    <dgm:pt modelId="{AAA1C1F0-C707-4C70-BC8F-CC727F236BBD}" type="parTrans" cxnId="{4A70E35D-3A34-4AEE-9BA7-ED85B3DD188F}">
      <dgm:prSet/>
      <dgm:spPr/>
      <dgm:t>
        <a:bodyPr/>
        <a:lstStyle/>
        <a:p>
          <a:endParaRPr lang="en-US"/>
        </a:p>
      </dgm:t>
    </dgm:pt>
    <dgm:pt modelId="{D65442F6-303D-4CED-B222-5E668959F6C8}" type="sibTrans" cxnId="{4A70E35D-3A34-4AEE-9BA7-ED85B3DD188F}">
      <dgm:prSet/>
      <dgm:spPr/>
      <dgm:t>
        <a:bodyPr/>
        <a:lstStyle/>
        <a:p>
          <a:endParaRPr lang="en-US"/>
        </a:p>
      </dgm:t>
    </dgm:pt>
    <dgm:pt modelId="{3BCE3B2D-F712-4F6C-83E0-838947936CDD}">
      <dgm:prSet/>
      <dgm:spPr/>
      <dgm:t>
        <a:bodyPr/>
        <a:lstStyle/>
        <a:p>
          <a:r>
            <a:rPr lang="en-US" dirty="0" smtClean="0"/>
            <a:t>Distance from the Negative Monitors</a:t>
          </a:r>
          <a:endParaRPr lang="en-US" dirty="0"/>
        </a:p>
      </dgm:t>
    </dgm:pt>
    <dgm:pt modelId="{D6418D6C-8FE6-4B58-B114-2DBEA7C31327}" type="parTrans" cxnId="{9B010973-133E-4C08-A068-4BBD158D97F5}">
      <dgm:prSet/>
      <dgm:spPr/>
      <dgm:t>
        <a:bodyPr/>
        <a:lstStyle/>
        <a:p>
          <a:endParaRPr lang="en-US"/>
        </a:p>
      </dgm:t>
    </dgm:pt>
    <dgm:pt modelId="{4774E3DC-C9E1-4722-A11C-BABBE9252369}" type="sibTrans" cxnId="{9B010973-133E-4C08-A068-4BBD158D97F5}">
      <dgm:prSet/>
      <dgm:spPr/>
      <dgm:t>
        <a:bodyPr/>
        <a:lstStyle/>
        <a:p>
          <a:endParaRPr lang="en-US"/>
        </a:p>
      </dgm:t>
    </dgm:pt>
    <dgm:pt modelId="{1BA1188C-AD53-47FA-88C6-ACC0CF3E631A}">
      <dgm:prSet/>
      <dgm:spPr/>
      <dgm:t>
        <a:bodyPr/>
        <a:lstStyle/>
        <a:p>
          <a:r>
            <a:rPr lang="en-US" dirty="0" smtClean="0"/>
            <a:t>Reachability to the Negative Monitors</a:t>
          </a:r>
          <a:endParaRPr lang="en-US" dirty="0"/>
        </a:p>
      </dgm:t>
    </dgm:pt>
    <dgm:pt modelId="{58ABDE66-B70B-4CDE-91E5-CC1CA76543DD}" type="parTrans" cxnId="{04FACF79-05E2-40FA-93C0-16DDED1E3756}">
      <dgm:prSet/>
      <dgm:spPr/>
      <dgm:t>
        <a:bodyPr/>
        <a:lstStyle/>
        <a:p>
          <a:endParaRPr lang="en-US"/>
        </a:p>
      </dgm:t>
    </dgm:pt>
    <dgm:pt modelId="{F3207FB6-38EF-4B2B-B2BF-F238DE97259E}" type="sibTrans" cxnId="{04FACF79-05E2-40FA-93C0-16DDED1E3756}">
      <dgm:prSet/>
      <dgm:spPr/>
      <dgm:t>
        <a:bodyPr/>
        <a:lstStyle/>
        <a:p>
          <a:endParaRPr lang="en-US"/>
        </a:p>
      </dgm:t>
    </dgm:pt>
    <dgm:pt modelId="{7CE9406E-0841-4D13-872A-DE666A4F9703}" type="pres">
      <dgm:prSet presAssocID="{BEEE6DEB-2928-47C1-BCEB-A1AFA59E89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D80F2C7-1BC0-4342-9D9A-93372A633490}" type="pres">
      <dgm:prSet presAssocID="{699BB710-0C69-45FE-9EF3-2458154DFF89}" presName="vertOne" presStyleCnt="0"/>
      <dgm:spPr/>
    </dgm:pt>
    <dgm:pt modelId="{8CF5204F-CC01-4857-A9E9-F4B5B146CF8C}" type="pres">
      <dgm:prSet presAssocID="{699BB710-0C69-45FE-9EF3-2458154DFF8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3E7BE6-21C1-4807-97F4-B11D394597F9}" type="pres">
      <dgm:prSet presAssocID="{699BB710-0C69-45FE-9EF3-2458154DFF89}" presName="parTransOne" presStyleCnt="0"/>
      <dgm:spPr/>
    </dgm:pt>
    <dgm:pt modelId="{D1EBD8A6-39D2-47D1-9FCF-466F7C8E039F}" type="pres">
      <dgm:prSet presAssocID="{699BB710-0C69-45FE-9EF3-2458154DFF89}" presName="horzOne" presStyleCnt="0"/>
      <dgm:spPr/>
    </dgm:pt>
    <dgm:pt modelId="{39CB2EFA-4643-41B1-8916-82411EAED5AA}" type="pres">
      <dgm:prSet presAssocID="{709D9212-E705-4175-91E6-DF07B7530E1C}" presName="vertTwo" presStyleCnt="0"/>
      <dgm:spPr/>
    </dgm:pt>
    <dgm:pt modelId="{EE7FB43A-5F1B-42E5-9533-A4F2D2A2841F}" type="pres">
      <dgm:prSet presAssocID="{709D9212-E705-4175-91E6-DF07B7530E1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2EB848-FCEC-4FF5-B2C6-733F17167F79}" type="pres">
      <dgm:prSet presAssocID="{709D9212-E705-4175-91E6-DF07B7530E1C}" presName="parTransTwo" presStyleCnt="0"/>
      <dgm:spPr/>
    </dgm:pt>
    <dgm:pt modelId="{FA44D463-00B4-47A3-AD47-13970E454C0A}" type="pres">
      <dgm:prSet presAssocID="{709D9212-E705-4175-91E6-DF07B7530E1C}" presName="horzTwo" presStyleCnt="0"/>
      <dgm:spPr/>
    </dgm:pt>
    <dgm:pt modelId="{0C452A66-ECAD-4BD0-A068-AA12F34DE726}" type="pres">
      <dgm:prSet presAssocID="{03965AE6-7731-4503-9FE1-64E14A7D2E6C}" presName="vertThree" presStyleCnt="0"/>
      <dgm:spPr/>
    </dgm:pt>
    <dgm:pt modelId="{796E6FBB-3AAE-4455-8DC9-2CC21FAA3294}" type="pres">
      <dgm:prSet presAssocID="{03965AE6-7731-4503-9FE1-64E14A7D2E6C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296FE6-6E38-48BA-B40D-3B61A76343CB}" type="pres">
      <dgm:prSet presAssocID="{03965AE6-7731-4503-9FE1-64E14A7D2E6C}" presName="parTransThree" presStyleCnt="0"/>
      <dgm:spPr/>
    </dgm:pt>
    <dgm:pt modelId="{4A4A958A-DC13-45A8-B83A-7BE8E76D0944}" type="pres">
      <dgm:prSet presAssocID="{03965AE6-7731-4503-9FE1-64E14A7D2E6C}" presName="horzThree" presStyleCnt="0"/>
      <dgm:spPr/>
    </dgm:pt>
    <dgm:pt modelId="{2227D3A7-EA94-4DE5-A566-11FDDA211090}" type="pres">
      <dgm:prSet presAssocID="{70DD5598-EFA1-4933-89FA-9502806C7FED}" presName="vertFour" presStyleCnt="0">
        <dgm:presLayoutVars>
          <dgm:chPref val="3"/>
        </dgm:presLayoutVars>
      </dgm:prSet>
      <dgm:spPr/>
    </dgm:pt>
    <dgm:pt modelId="{E954C816-5076-4850-9C6E-CB30F2577D8A}" type="pres">
      <dgm:prSet presAssocID="{70DD5598-EFA1-4933-89FA-9502806C7FED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F45904-DB9D-4A27-B974-A9C9691EE3D3}" type="pres">
      <dgm:prSet presAssocID="{70DD5598-EFA1-4933-89FA-9502806C7FED}" presName="horzFour" presStyleCnt="0"/>
      <dgm:spPr/>
    </dgm:pt>
    <dgm:pt modelId="{879E0B33-CF62-485A-B4C9-E844861D6EA4}" type="pres">
      <dgm:prSet presAssocID="{A7B285C9-385D-49E1-8653-57F5A4A4CE98}" presName="sibSpaceFour" presStyleCnt="0"/>
      <dgm:spPr/>
    </dgm:pt>
    <dgm:pt modelId="{209CC521-6FC9-4109-BC4B-4B5E46D20613}" type="pres">
      <dgm:prSet presAssocID="{44E48CCF-4335-4EE4-953F-92F9A5747F9B}" presName="vertFour" presStyleCnt="0">
        <dgm:presLayoutVars>
          <dgm:chPref val="3"/>
        </dgm:presLayoutVars>
      </dgm:prSet>
      <dgm:spPr/>
    </dgm:pt>
    <dgm:pt modelId="{300A4137-D8D5-4528-AE5F-0A839D37E152}" type="pres">
      <dgm:prSet presAssocID="{44E48CCF-4335-4EE4-953F-92F9A5747F9B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753FEF-99C5-492E-BE56-92C4FDDF00DB}" type="pres">
      <dgm:prSet presAssocID="{44E48CCF-4335-4EE4-953F-92F9A5747F9B}" presName="horzFour" presStyleCnt="0"/>
      <dgm:spPr/>
    </dgm:pt>
    <dgm:pt modelId="{22C08AB3-83B5-45A6-BF1A-B19A9A3F2806}" type="pres">
      <dgm:prSet presAssocID="{D65442F6-303D-4CED-B222-5E668959F6C8}" presName="sibSpaceFour" presStyleCnt="0"/>
      <dgm:spPr/>
    </dgm:pt>
    <dgm:pt modelId="{91BCC8C2-A293-4D28-86CC-38D3EE7F4D8B}" type="pres">
      <dgm:prSet presAssocID="{1BA1188C-AD53-47FA-88C6-ACC0CF3E631A}" presName="vertFour" presStyleCnt="0">
        <dgm:presLayoutVars>
          <dgm:chPref val="3"/>
        </dgm:presLayoutVars>
      </dgm:prSet>
      <dgm:spPr/>
    </dgm:pt>
    <dgm:pt modelId="{ACE231FD-5CC4-4F97-BEE4-53BA019E27F2}" type="pres">
      <dgm:prSet presAssocID="{1BA1188C-AD53-47FA-88C6-ACC0CF3E631A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37C385-0302-41B4-BD20-A00905081DC4}" type="pres">
      <dgm:prSet presAssocID="{1BA1188C-AD53-47FA-88C6-ACC0CF3E631A}" presName="horzFour" presStyleCnt="0"/>
      <dgm:spPr/>
    </dgm:pt>
    <dgm:pt modelId="{EF16057C-243D-437B-86E3-AC14C48199C9}" type="pres">
      <dgm:prSet presAssocID="{F3207FB6-38EF-4B2B-B2BF-F238DE97259E}" presName="sibSpaceFour" presStyleCnt="0"/>
      <dgm:spPr/>
    </dgm:pt>
    <dgm:pt modelId="{D6144F85-E83D-4159-A2C0-A78FF3FD9664}" type="pres">
      <dgm:prSet presAssocID="{3BCE3B2D-F712-4F6C-83E0-838947936CDD}" presName="vertFour" presStyleCnt="0">
        <dgm:presLayoutVars>
          <dgm:chPref val="3"/>
        </dgm:presLayoutVars>
      </dgm:prSet>
      <dgm:spPr/>
    </dgm:pt>
    <dgm:pt modelId="{071C8C2A-9F9C-451F-BF19-60D9A85B3574}" type="pres">
      <dgm:prSet presAssocID="{3BCE3B2D-F712-4F6C-83E0-838947936CDD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5D0A30-DC15-442B-8605-37DD2543EFC5}" type="pres">
      <dgm:prSet presAssocID="{3BCE3B2D-F712-4F6C-83E0-838947936CDD}" presName="horzFour" presStyleCnt="0"/>
      <dgm:spPr/>
    </dgm:pt>
  </dgm:ptLst>
  <dgm:cxnLst>
    <dgm:cxn modelId="{C364C745-982C-4994-9B94-D4E1A23B1714}" type="presOf" srcId="{699BB710-0C69-45FE-9EF3-2458154DFF89}" destId="{8CF5204F-CC01-4857-A9E9-F4B5B146CF8C}" srcOrd="0" destOrd="0" presId="urn:microsoft.com/office/officeart/2005/8/layout/hierarchy4"/>
    <dgm:cxn modelId="{4F092E5B-E3E8-4EF9-AE69-527725A26046}" srcId="{699BB710-0C69-45FE-9EF3-2458154DFF89}" destId="{709D9212-E705-4175-91E6-DF07B7530E1C}" srcOrd="0" destOrd="0" parTransId="{FA12B412-071A-47AF-9D81-DD512E9E73B3}" sibTransId="{2202867D-03DC-4471-8D2D-F88D5754AD89}"/>
    <dgm:cxn modelId="{85DC28EA-CA63-4CE4-87FA-6DF383BCDF9F}" type="presOf" srcId="{1BA1188C-AD53-47FA-88C6-ACC0CF3E631A}" destId="{ACE231FD-5CC4-4F97-BEE4-53BA019E27F2}" srcOrd="0" destOrd="0" presId="urn:microsoft.com/office/officeart/2005/8/layout/hierarchy4"/>
    <dgm:cxn modelId="{BEBAF593-00A1-4DCA-B268-C8CF33C7344C}" type="presOf" srcId="{3BCE3B2D-F712-4F6C-83E0-838947936CDD}" destId="{071C8C2A-9F9C-451F-BF19-60D9A85B3574}" srcOrd="0" destOrd="0" presId="urn:microsoft.com/office/officeart/2005/8/layout/hierarchy4"/>
    <dgm:cxn modelId="{3C89F8FA-0BD3-4607-81D5-B99BD984A9A4}" type="presOf" srcId="{03965AE6-7731-4503-9FE1-64E14A7D2E6C}" destId="{796E6FBB-3AAE-4455-8DC9-2CC21FAA3294}" srcOrd="0" destOrd="0" presId="urn:microsoft.com/office/officeart/2005/8/layout/hierarchy4"/>
    <dgm:cxn modelId="{A778F385-5355-4379-A427-068FC890F614}" srcId="{709D9212-E705-4175-91E6-DF07B7530E1C}" destId="{03965AE6-7731-4503-9FE1-64E14A7D2E6C}" srcOrd="0" destOrd="0" parTransId="{AC52FE27-D5EE-4C7D-B778-7C36CD01A99C}" sibTransId="{3D122BB7-B6E5-487A-886D-48806AD6CC32}"/>
    <dgm:cxn modelId="{AAA3E8E9-B41B-4557-83B3-37C888DBAAA2}" type="presOf" srcId="{BEEE6DEB-2928-47C1-BCEB-A1AFA59E898A}" destId="{7CE9406E-0841-4D13-872A-DE666A4F9703}" srcOrd="0" destOrd="0" presId="urn:microsoft.com/office/officeart/2005/8/layout/hierarchy4"/>
    <dgm:cxn modelId="{FD836C46-1B2F-4945-9E92-7E1BF9B5B02F}" srcId="{03965AE6-7731-4503-9FE1-64E14A7D2E6C}" destId="{70DD5598-EFA1-4933-89FA-9502806C7FED}" srcOrd="0" destOrd="0" parTransId="{E4E25518-7D88-4DBB-9DE6-38EC57ECC372}" sibTransId="{A7B285C9-385D-49E1-8653-57F5A4A4CE98}"/>
    <dgm:cxn modelId="{15A8C00B-EE3F-411D-94E7-4DA7A4C8F634}" type="presOf" srcId="{70DD5598-EFA1-4933-89FA-9502806C7FED}" destId="{E954C816-5076-4850-9C6E-CB30F2577D8A}" srcOrd="0" destOrd="0" presId="urn:microsoft.com/office/officeart/2005/8/layout/hierarchy4"/>
    <dgm:cxn modelId="{9B010973-133E-4C08-A068-4BBD158D97F5}" srcId="{03965AE6-7731-4503-9FE1-64E14A7D2E6C}" destId="{3BCE3B2D-F712-4F6C-83E0-838947936CDD}" srcOrd="3" destOrd="0" parTransId="{D6418D6C-8FE6-4B58-B114-2DBEA7C31327}" sibTransId="{4774E3DC-C9E1-4722-A11C-BABBE9252369}"/>
    <dgm:cxn modelId="{6BF7CF27-28E3-4F00-ADD6-EDF71B648FC5}" type="presOf" srcId="{709D9212-E705-4175-91E6-DF07B7530E1C}" destId="{EE7FB43A-5F1B-42E5-9533-A4F2D2A2841F}" srcOrd="0" destOrd="0" presId="urn:microsoft.com/office/officeart/2005/8/layout/hierarchy4"/>
    <dgm:cxn modelId="{405090D2-2DB5-4EBF-847E-F77E94360582}" type="presOf" srcId="{44E48CCF-4335-4EE4-953F-92F9A5747F9B}" destId="{300A4137-D8D5-4528-AE5F-0A839D37E152}" srcOrd="0" destOrd="0" presId="urn:microsoft.com/office/officeart/2005/8/layout/hierarchy4"/>
    <dgm:cxn modelId="{04FACF79-05E2-40FA-93C0-16DDED1E3756}" srcId="{03965AE6-7731-4503-9FE1-64E14A7D2E6C}" destId="{1BA1188C-AD53-47FA-88C6-ACC0CF3E631A}" srcOrd="2" destOrd="0" parTransId="{58ABDE66-B70B-4CDE-91E5-CC1CA76543DD}" sibTransId="{F3207FB6-38EF-4B2B-B2BF-F238DE97259E}"/>
    <dgm:cxn modelId="{9ACD0376-0EA6-4855-921C-D6621AA560EB}" srcId="{BEEE6DEB-2928-47C1-BCEB-A1AFA59E898A}" destId="{699BB710-0C69-45FE-9EF3-2458154DFF89}" srcOrd="0" destOrd="0" parTransId="{8D3954F0-1A6E-4670-8B09-150B9F121E99}" sibTransId="{BE918829-3430-477C-8536-A6EE86058C50}"/>
    <dgm:cxn modelId="{4A70E35D-3A34-4AEE-9BA7-ED85B3DD188F}" srcId="{03965AE6-7731-4503-9FE1-64E14A7D2E6C}" destId="{44E48CCF-4335-4EE4-953F-92F9A5747F9B}" srcOrd="1" destOrd="0" parTransId="{AAA1C1F0-C707-4C70-BC8F-CC727F236BBD}" sibTransId="{D65442F6-303D-4CED-B222-5E668959F6C8}"/>
    <dgm:cxn modelId="{38DC7D23-7A83-44EF-A8BF-2F1402A6B20D}" type="presParOf" srcId="{7CE9406E-0841-4D13-872A-DE666A4F9703}" destId="{4D80F2C7-1BC0-4342-9D9A-93372A633490}" srcOrd="0" destOrd="0" presId="urn:microsoft.com/office/officeart/2005/8/layout/hierarchy4"/>
    <dgm:cxn modelId="{26E65C08-42D6-4904-8D87-04C777023A51}" type="presParOf" srcId="{4D80F2C7-1BC0-4342-9D9A-93372A633490}" destId="{8CF5204F-CC01-4857-A9E9-F4B5B146CF8C}" srcOrd="0" destOrd="0" presId="urn:microsoft.com/office/officeart/2005/8/layout/hierarchy4"/>
    <dgm:cxn modelId="{4FC8B7EE-37DE-4ACD-B41B-160C12DBCABC}" type="presParOf" srcId="{4D80F2C7-1BC0-4342-9D9A-93372A633490}" destId="{BA3E7BE6-21C1-4807-97F4-B11D394597F9}" srcOrd="1" destOrd="0" presId="urn:microsoft.com/office/officeart/2005/8/layout/hierarchy4"/>
    <dgm:cxn modelId="{6AA697A6-DD0E-47DA-A0FD-2DD5F904D2B2}" type="presParOf" srcId="{4D80F2C7-1BC0-4342-9D9A-93372A633490}" destId="{D1EBD8A6-39D2-47D1-9FCF-466F7C8E039F}" srcOrd="2" destOrd="0" presId="urn:microsoft.com/office/officeart/2005/8/layout/hierarchy4"/>
    <dgm:cxn modelId="{73DF2200-1EB1-4D7D-876B-04EA4D83B227}" type="presParOf" srcId="{D1EBD8A6-39D2-47D1-9FCF-466F7C8E039F}" destId="{39CB2EFA-4643-41B1-8916-82411EAED5AA}" srcOrd="0" destOrd="0" presId="urn:microsoft.com/office/officeart/2005/8/layout/hierarchy4"/>
    <dgm:cxn modelId="{B516121D-5A9C-469B-9D2F-0F597407AC15}" type="presParOf" srcId="{39CB2EFA-4643-41B1-8916-82411EAED5AA}" destId="{EE7FB43A-5F1B-42E5-9533-A4F2D2A2841F}" srcOrd="0" destOrd="0" presId="urn:microsoft.com/office/officeart/2005/8/layout/hierarchy4"/>
    <dgm:cxn modelId="{D5060F0E-A083-45B1-9AFA-D7E8F1552549}" type="presParOf" srcId="{39CB2EFA-4643-41B1-8916-82411EAED5AA}" destId="{512EB848-FCEC-4FF5-B2C6-733F17167F79}" srcOrd="1" destOrd="0" presId="urn:microsoft.com/office/officeart/2005/8/layout/hierarchy4"/>
    <dgm:cxn modelId="{A167B502-26B1-49D5-9501-0AAD0EC6ECF7}" type="presParOf" srcId="{39CB2EFA-4643-41B1-8916-82411EAED5AA}" destId="{FA44D463-00B4-47A3-AD47-13970E454C0A}" srcOrd="2" destOrd="0" presId="urn:microsoft.com/office/officeart/2005/8/layout/hierarchy4"/>
    <dgm:cxn modelId="{900DFC4E-05F1-497C-B3C0-0681C5AE5AB1}" type="presParOf" srcId="{FA44D463-00B4-47A3-AD47-13970E454C0A}" destId="{0C452A66-ECAD-4BD0-A068-AA12F34DE726}" srcOrd="0" destOrd="0" presId="urn:microsoft.com/office/officeart/2005/8/layout/hierarchy4"/>
    <dgm:cxn modelId="{DC884E54-EA60-4721-994B-479258056FA5}" type="presParOf" srcId="{0C452A66-ECAD-4BD0-A068-AA12F34DE726}" destId="{796E6FBB-3AAE-4455-8DC9-2CC21FAA3294}" srcOrd="0" destOrd="0" presId="urn:microsoft.com/office/officeart/2005/8/layout/hierarchy4"/>
    <dgm:cxn modelId="{EAF83498-1E0B-4FE3-AAD8-E26D3480AE42}" type="presParOf" srcId="{0C452A66-ECAD-4BD0-A068-AA12F34DE726}" destId="{8A296FE6-6E38-48BA-B40D-3B61A76343CB}" srcOrd="1" destOrd="0" presId="urn:microsoft.com/office/officeart/2005/8/layout/hierarchy4"/>
    <dgm:cxn modelId="{FE351243-ABDF-45F7-89A1-99A91559205F}" type="presParOf" srcId="{0C452A66-ECAD-4BD0-A068-AA12F34DE726}" destId="{4A4A958A-DC13-45A8-B83A-7BE8E76D0944}" srcOrd="2" destOrd="0" presId="urn:microsoft.com/office/officeart/2005/8/layout/hierarchy4"/>
    <dgm:cxn modelId="{FA4498FA-9061-4A57-A04A-DA0EB645FA1D}" type="presParOf" srcId="{4A4A958A-DC13-45A8-B83A-7BE8E76D0944}" destId="{2227D3A7-EA94-4DE5-A566-11FDDA211090}" srcOrd="0" destOrd="0" presId="urn:microsoft.com/office/officeart/2005/8/layout/hierarchy4"/>
    <dgm:cxn modelId="{74094585-067E-45A5-86BC-CD718E08FC43}" type="presParOf" srcId="{2227D3A7-EA94-4DE5-A566-11FDDA211090}" destId="{E954C816-5076-4850-9C6E-CB30F2577D8A}" srcOrd="0" destOrd="0" presId="urn:microsoft.com/office/officeart/2005/8/layout/hierarchy4"/>
    <dgm:cxn modelId="{E2261565-10CE-4130-A813-7349ADA33C43}" type="presParOf" srcId="{2227D3A7-EA94-4DE5-A566-11FDDA211090}" destId="{89F45904-DB9D-4A27-B974-A9C9691EE3D3}" srcOrd="1" destOrd="0" presId="urn:microsoft.com/office/officeart/2005/8/layout/hierarchy4"/>
    <dgm:cxn modelId="{75BA9AD7-E0F1-416C-A765-B791FF280D90}" type="presParOf" srcId="{4A4A958A-DC13-45A8-B83A-7BE8E76D0944}" destId="{879E0B33-CF62-485A-B4C9-E844861D6EA4}" srcOrd="1" destOrd="0" presId="urn:microsoft.com/office/officeart/2005/8/layout/hierarchy4"/>
    <dgm:cxn modelId="{8DE05A89-E89D-47CB-9351-5DCC1234F37D}" type="presParOf" srcId="{4A4A958A-DC13-45A8-B83A-7BE8E76D0944}" destId="{209CC521-6FC9-4109-BC4B-4B5E46D20613}" srcOrd="2" destOrd="0" presId="urn:microsoft.com/office/officeart/2005/8/layout/hierarchy4"/>
    <dgm:cxn modelId="{666311DC-A2C6-4C8C-8FB1-6266AB9D0166}" type="presParOf" srcId="{209CC521-6FC9-4109-BC4B-4B5E46D20613}" destId="{300A4137-D8D5-4528-AE5F-0A839D37E152}" srcOrd="0" destOrd="0" presId="urn:microsoft.com/office/officeart/2005/8/layout/hierarchy4"/>
    <dgm:cxn modelId="{6CEAE86B-A320-4FE0-AA2D-D9D4B60056E4}" type="presParOf" srcId="{209CC521-6FC9-4109-BC4B-4B5E46D20613}" destId="{31753FEF-99C5-492E-BE56-92C4FDDF00DB}" srcOrd="1" destOrd="0" presId="urn:microsoft.com/office/officeart/2005/8/layout/hierarchy4"/>
    <dgm:cxn modelId="{67E9A150-1CAE-433E-A8CB-AA9C24737AEC}" type="presParOf" srcId="{4A4A958A-DC13-45A8-B83A-7BE8E76D0944}" destId="{22C08AB3-83B5-45A6-BF1A-B19A9A3F2806}" srcOrd="3" destOrd="0" presId="urn:microsoft.com/office/officeart/2005/8/layout/hierarchy4"/>
    <dgm:cxn modelId="{34F4D724-B16D-4234-B588-6D17059BC56E}" type="presParOf" srcId="{4A4A958A-DC13-45A8-B83A-7BE8E76D0944}" destId="{91BCC8C2-A293-4D28-86CC-38D3EE7F4D8B}" srcOrd="4" destOrd="0" presId="urn:microsoft.com/office/officeart/2005/8/layout/hierarchy4"/>
    <dgm:cxn modelId="{2D4382E5-DFB8-4724-A2FD-A1F5426F3FE4}" type="presParOf" srcId="{91BCC8C2-A293-4D28-86CC-38D3EE7F4D8B}" destId="{ACE231FD-5CC4-4F97-BEE4-53BA019E27F2}" srcOrd="0" destOrd="0" presId="urn:microsoft.com/office/officeart/2005/8/layout/hierarchy4"/>
    <dgm:cxn modelId="{A8859DBB-EC1F-420F-85C3-6FB2356671F8}" type="presParOf" srcId="{91BCC8C2-A293-4D28-86CC-38D3EE7F4D8B}" destId="{4837C385-0302-41B4-BD20-A00905081DC4}" srcOrd="1" destOrd="0" presId="urn:microsoft.com/office/officeart/2005/8/layout/hierarchy4"/>
    <dgm:cxn modelId="{C9ECF8D0-DD3B-494F-9AE9-C0345C94B304}" type="presParOf" srcId="{4A4A958A-DC13-45A8-B83A-7BE8E76D0944}" destId="{EF16057C-243D-437B-86E3-AC14C48199C9}" srcOrd="5" destOrd="0" presId="urn:microsoft.com/office/officeart/2005/8/layout/hierarchy4"/>
    <dgm:cxn modelId="{3755F983-65CE-4980-B035-1C4D5D344D82}" type="presParOf" srcId="{4A4A958A-DC13-45A8-B83A-7BE8E76D0944}" destId="{D6144F85-E83D-4159-A2C0-A78FF3FD9664}" srcOrd="6" destOrd="0" presId="urn:microsoft.com/office/officeart/2005/8/layout/hierarchy4"/>
    <dgm:cxn modelId="{808DDF7A-24A4-4A64-8FAB-5FCEE78E4B56}" type="presParOf" srcId="{D6144F85-E83D-4159-A2C0-A78FF3FD9664}" destId="{071C8C2A-9F9C-451F-BF19-60D9A85B3574}" srcOrd="0" destOrd="0" presId="urn:microsoft.com/office/officeart/2005/8/layout/hierarchy4"/>
    <dgm:cxn modelId="{B1314181-45D1-4D1F-9C6C-78400535EB9B}" type="presParOf" srcId="{D6144F85-E83D-4159-A2C0-A78FF3FD9664}" destId="{A85D0A30-DC15-442B-8605-37DD2543EFC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9A3CBF-52BA-48C2-978C-1705CB3C7FC8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813B79-D723-4929-88F4-ACCB51A04159}">
      <dgm:prSet phldrT="[Text]"/>
      <dgm:spPr/>
      <dgm:t>
        <a:bodyPr/>
        <a:lstStyle/>
        <a:p>
          <a:r>
            <a:rPr lang="en-US" dirty="0" smtClean="0"/>
            <a:t>Given : Graph G, Positive Monitors, Negative Monitors</a:t>
          </a:r>
          <a:endParaRPr lang="en-US" dirty="0"/>
        </a:p>
      </dgm:t>
    </dgm:pt>
    <dgm:pt modelId="{81ADFFCB-3335-4043-AA59-690E9B3E3DE7}" type="parTrans" cxnId="{3C481D57-3FD0-439A-89B4-403F22F7AE63}">
      <dgm:prSet/>
      <dgm:spPr/>
      <dgm:t>
        <a:bodyPr/>
        <a:lstStyle/>
        <a:p>
          <a:endParaRPr lang="en-US"/>
        </a:p>
      </dgm:t>
    </dgm:pt>
    <dgm:pt modelId="{79453E35-B91C-474E-8ABB-B9C67E9906EC}" type="sibTrans" cxnId="{3C481D57-3FD0-439A-89B4-403F22F7AE63}">
      <dgm:prSet/>
      <dgm:spPr/>
      <dgm:t>
        <a:bodyPr/>
        <a:lstStyle/>
        <a:p>
          <a:endParaRPr lang="en-US"/>
        </a:p>
      </dgm:t>
    </dgm:pt>
    <dgm:pt modelId="{E2417430-B6E3-400F-B940-E4D88B665E91}">
      <dgm:prSet/>
      <dgm:spPr/>
      <dgm:t>
        <a:bodyPr/>
        <a:lstStyle/>
        <a:p>
          <a:r>
            <a:rPr lang="en-US" dirty="0" smtClean="0"/>
            <a:t>Reverse the edges in the graph G</a:t>
          </a:r>
          <a:endParaRPr lang="en-US" dirty="0"/>
        </a:p>
      </dgm:t>
    </dgm:pt>
    <dgm:pt modelId="{DDD051F0-7FBD-458F-95D0-993152B7307D}" type="parTrans" cxnId="{CF30B1E2-4A3B-4E7A-BD85-5E372FC25475}">
      <dgm:prSet/>
      <dgm:spPr/>
      <dgm:t>
        <a:bodyPr/>
        <a:lstStyle/>
        <a:p>
          <a:endParaRPr lang="en-US"/>
        </a:p>
      </dgm:t>
    </dgm:pt>
    <dgm:pt modelId="{16084628-A8C0-4B75-B8BF-5B754836F2A9}" type="sibTrans" cxnId="{CF30B1E2-4A3B-4E7A-BD85-5E372FC25475}">
      <dgm:prSet/>
      <dgm:spPr/>
      <dgm:t>
        <a:bodyPr/>
        <a:lstStyle/>
        <a:p>
          <a:endParaRPr lang="en-US"/>
        </a:p>
      </dgm:t>
    </dgm:pt>
    <dgm:pt modelId="{FA46C2BD-274E-411C-974D-2A0EA60B677C}">
      <dgm:prSet/>
      <dgm:spPr/>
      <dgm:t>
        <a:bodyPr/>
        <a:lstStyle/>
        <a:p>
          <a:r>
            <a:rPr lang="en-US" dirty="0" smtClean="0"/>
            <a:t>Set1: Set of nodes that can be influenced by Positive Monitors</a:t>
          </a:r>
        </a:p>
      </dgm:t>
    </dgm:pt>
    <dgm:pt modelId="{25819C32-F731-4768-90A7-F93A2A7A777A}" type="parTrans" cxnId="{D8A866C5-45EF-4400-A2AC-254AE5576472}">
      <dgm:prSet/>
      <dgm:spPr/>
      <dgm:t>
        <a:bodyPr/>
        <a:lstStyle/>
        <a:p>
          <a:endParaRPr lang="en-US"/>
        </a:p>
      </dgm:t>
    </dgm:pt>
    <dgm:pt modelId="{7074554B-20B0-416D-9DF0-10CCE47EFB6E}" type="sibTrans" cxnId="{D8A866C5-45EF-4400-A2AC-254AE5576472}">
      <dgm:prSet/>
      <dgm:spPr/>
      <dgm:t>
        <a:bodyPr/>
        <a:lstStyle/>
        <a:p>
          <a:endParaRPr lang="en-US"/>
        </a:p>
      </dgm:t>
    </dgm:pt>
    <dgm:pt modelId="{50AFFF12-BF49-4BE1-AAF5-5BE6CFFA2D07}">
      <dgm:prSet/>
      <dgm:spPr/>
      <dgm:t>
        <a:bodyPr/>
        <a:lstStyle/>
        <a:p>
          <a:r>
            <a:rPr lang="en-US" dirty="0" smtClean="0"/>
            <a:t>Set2: set of nodes that can be influenced by Negative Monitors</a:t>
          </a:r>
          <a:endParaRPr lang="en-US" dirty="0"/>
        </a:p>
      </dgm:t>
    </dgm:pt>
    <dgm:pt modelId="{8837D6BF-9001-4DAB-B096-5D9ECA03D41F}" type="parTrans" cxnId="{B962460A-6CC3-4607-A6C2-9039449FAEA3}">
      <dgm:prSet/>
      <dgm:spPr/>
      <dgm:t>
        <a:bodyPr/>
        <a:lstStyle/>
        <a:p>
          <a:endParaRPr lang="en-US"/>
        </a:p>
      </dgm:t>
    </dgm:pt>
    <dgm:pt modelId="{9B36B014-C80A-4A4E-9DDB-E13208A8AB6C}" type="sibTrans" cxnId="{B962460A-6CC3-4607-A6C2-9039449FAEA3}">
      <dgm:prSet/>
      <dgm:spPr/>
      <dgm:t>
        <a:bodyPr/>
        <a:lstStyle/>
        <a:p>
          <a:endParaRPr lang="en-US"/>
        </a:p>
      </dgm:t>
    </dgm:pt>
    <dgm:pt modelId="{0C93B1DA-7DA8-4EAD-BC75-621057D63AB4}">
      <dgm:prSet/>
      <dgm:spPr/>
      <dgm:t>
        <a:bodyPr/>
        <a:lstStyle/>
        <a:p>
          <a:r>
            <a:rPr lang="en-US" dirty="0" smtClean="0"/>
            <a:t>Potential Source: Set1 not in Set2</a:t>
          </a:r>
          <a:endParaRPr lang="en-US" dirty="0"/>
        </a:p>
      </dgm:t>
    </dgm:pt>
    <dgm:pt modelId="{2794052F-59EA-4082-8E53-BC3CA371162B}" type="parTrans" cxnId="{A41B358B-406E-4211-8D0D-A0ED366819A8}">
      <dgm:prSet/>
      <dgm:spPr/>
      <dgm:t>
        <a:bodyPr/>
        <a:lstStyle/>
        <a:p>
          <a:endParaRPr lang="en-US"/>
        </a:p>
      </dgm:t>
    </dgm:pt>
    <dgm:pt modelId="{65E56458-1EEB-41F1-8848-32D1B19FAF6A}" type="sibTrans" cxnId="{A41B358B-406E-4211-8D0D-A0ED366819A8}">
      <dgm:prSet/>
      <dgm:spPr/>
      <dgm:t>
        <a:bodyPr/>
        <a:lstStyle/>
        <a:p>
          <a:endParaRPr lang="en-US"/>
        </a:p>
      </dgm:t>
    </dgm:pt>
    <dgm:pt modelId="{30A6C450-05DA-472A-97BB-090C418EEC3C}" type="pres">
      <dgm:prSet presAssocID="{A49A3CBF-52BA-48C2-978C-1705CB3C7F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4235D8-598E-4524-BC9F-50868E57B5D4}" type="pres">
      <dgm:prSet presAssocID="{CC813B79-D723-4929-88F4-ACCB51A0415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D1EA9-C193-4E1A-BBD0-741CAB1BB541}" type="pres">
      <dgm:prSet presAssocID="{79453E35-B91C-474E-8ABB-B9C67E9906EC}" presName="sibTrans" presStyleLbl="sibTrans1D1" presStyleIdx="0" presStyleCnt="4"/>
      <dgm:spPr/>
      <dgm:t>
        <a:bodyPr/>
        <a:lstStyle/>
        <a:p>
          <a:endParaRPr lang="en-US"/>
        </a:p>
      </dgm:t>
    </dgm:pt>
    <dgm:pt modelId="{D374102D-4850-47E0-A766-2A9E0ECA7718}" type="pres">
      <dgm:prSet presAssocID="{79453E35-B91C-474E-8ABB-B9C67E9906EC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A0E91233-F814-4428-84E4-91AEB35AFB77}" type="pres">
      <dgm:prSet presAssocID="{E2417430-B6E3-400F-B940-E4D88B665E9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AA6E0-2A85-4963-A33D-7B4ADD544726}" type="pres">
      <dgm:prSet presAssocID="{16084628-A8C0-4B75-B8BF-5B754836F2A9}" presName="sibTrans" presStyleLbl="sibTrans1D1" presStyleIdx="1" presStyleCnt="4"/>
      <dgm:spPr/>
      <dgm:t>
        <a:bodyPr/>
        <a:lstStyle/>
        <a:p>
          <a:endParaRPr lang="en-US"/>
        </a:p>
      </dgm:t>
    </dgm:pt>
    <dgm:pt modelId="{79AFEC25-41C8-492F-8FF6-377BCC1FFA77}" type="pres">
      <dgm:prSet presAssocID="{16084628-A8C0-4B75-B8BF-5B754836F2A9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DD01B9FB-DF4C-4BAE-BD31-115AE4804954}" type="pres">
      <dgm:prSet presAssocID="{FA46C2BD-274E-411C-974D-2A0EA60B677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23560-D31B-447F-9FF1-A17D56BED156}" type="pres">
      <dgm:prSet presAssocID="{7074554B-20B0-416D-9DF0-10CCE47EFB6E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9B2E338-D0AD-46F3-BC93-A3941B4A5D51}" type="pres">
      <dgm:prSet presAssocID="{7074554B-20B0-416D-9DF0-10CCE47EFB6E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65410A42-70FD-490A-93D8-E10B1244C4D5}" type="pres">
      <dgm:prSet presAssocID="{50AFFF12-BF49-4BE1-AAF5-5BE6CFFA2D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15271-D54F-458D-AE87-A505CCAD6ABC}" type="pres">
      <dgm:prSet presAssocID="{9B36B014-C80A-4A4E-9DDB-E13208A8AB6C}" presName="sibTrans" presStyleLbl="sibTrans1D1" presStyleIdx="3" presStyleCnt="4"/>
      <dgm:spPr/>
      <dgm:t>
        <a:bodyPr/>
        <a:lstStyle/>
        <a:p>
          <a:endParaRPr lang="en-US"/>
        </a:p>
      </dgm:t>
    </dgm:pt>
    <dgm:pt modelId="{68060C60-911B-4AFB-BA40-AE9416968DCE}" type="pres">
      <dgm:prSet presAssocID="{9B36B014-C80A-4A4E-9DDB-E13208A8AB6C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7BDEB59A-76E6-4CB1-BA8B-78C801DBAAE1}" type="pres">
      <dgm:prSet presAssocID="{0C93B1DA-7DA8-4EAD-BC75-621057D63A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34852F-CC71-442D-AF08-F323C2DB3C42}" type="presOf" srcId="{16084628-A8C0-4B75-B8BF-5B754836F2A9}" destId="{79AFEC25-41C8-492F-8FF6-377BCC1FFA77}" srcOrd="1" destOrd="0" presId="urn:microsoft.com/office/officeart/2005/8/layout/bProcess3"/>
    <dgm:cxn modelId="{07731244-9257-49CF-94D8-0DCBE41AB3D1}" type="presOf" srcId="{9B36B014-C80A-4A4E-9DDB-E13208A8AB6C}" destId="{68060C60-911B-4AFB-BA40-AE9416968DCE}" srcOrd="1" destOrd="0" presId="urn:microsoft.com/office/officeart/2005/8/layout/bProcess3"/>
    <dgm:cxn modelId="{3C481D57-3FD0-439A-89B4-403F22F7AE63}" srcId="{A49A3CBF-52BA-48C2-978C-1705CB3C7FC8}" destId="{CC813B79-D723-4929-88F4-ACCB51A04159}" srcOrd="0" destOrd="0" parTransId="{81ADFFCB-3335-4043-AA59-690E9B3E3DE7}" sibTransId="{79453E35-B91C-474E-8ABB-B9C67E9906EC}"/>
    <dgm:cxn modelId="{C2E17900-ACDD-47AE-9F14-8C3DD144ED90}" type="presOf" srcId="{9B36B014-C80A-4A4E-9DDB-E13208A8AB6C}" destId="{E1F15271-D54F-458D-AE87-A505CCAD6ABC}" srcOrd="0" destOrd="0" presId="urn:microsoft.com/office/officeart/2005/8/layout/bProcess3"/>
    <dgm:cxn modelId="{AAB23F35-5F79-4075-9364-22505AE02FCE}" type="presOf" srcId="{16084628-A8C0-4B75-B8BF-5B754836F2A9}" destId="{801AA6E0-2A85-4963-A33D-7B4ADD544726}" srcOrd="0" destOrd="0" presId="urn:microsoft.com/office/officeart/2005/8/layout/bProcess3"/>
    <dgm:cxn modelId="{1EAC485E-92FA-4FFB-8D97-FBABB3F01040}" type="presOf" srcId="{FA46C2BD-274E-411C-974D-2A0EA60B677C}" destId="{DD01B9FB-DF4C-4BAE-BD31-115AE4804954}" srcOrd="0" destOrd="0" presId="urn:microsoft.com/office/officeart/2005/8/layout/bProcess3"/>
    <dgm:cxn modelId="{D8A866C5-45EF-4400-A2AC-254AE5576472}" srcId="{A49A3CBF-52BA-48C2-978C-1705CB3C7FC8}" destId="{FA46C2BD-274E-411C-974D-2A0EA60B677C}" srcOrd="2" destOrd="0" parTransId="{25819C32-F731-4768-90A7-F93A2A7A777A}" sibTransId="{7074554B-20B0-416D-9DF0-10CCE47EFB6E}"/>
    <dgm:cxn modelId="{F3886FDA-0E1E-48D9-B1A6-B71D4D38422E}" type="presOf" srcId="{CC813B79-D723-4929-88F4-ACCB51A04159}" destId="{374235D8-598E-4524-BC9F-50868E57B5D4}" srcOrd="0" destOrd="0" presId="urn:microsoft.com/office/officeart/2005/8/layout/bProcess3"/>
    <dgm:cxn modelId="{ACB30681-7C80-4732-A394-E73B66298978}" type="presOf" srcId="{50AFFF12-BF49-4BE1-AAF5-5BE6CFFA2D07}" destId="{65410A42-70FD-490A-93D8-E10B1244C4D5}" srcOrd="0" destOrd="0" presId="urn:microsoft.com/office/officeart/2005/8/layout/bProcess3"/>
    <dgm:cxn modelId="{29D4DBC1-FDFF-48F9-844E-E2DEF2DE674C}" type="presOf" srcId="{7074554B-20B0-416D-9DF0-10CCE47EFB6E}" destId="{97423560-D31B-447F-9FF1-A17D56BED156}" srcOrd="0" destOrd="0" presId="urn:microsoft.com/office/officeart/2005/8/layout/bProcess3"/>
    <dgm:cxn modelId="{400BD4E1-DCB5-4A21-BB07-818893BDECD2}" type="presOf" srcId="{0C93B1DA-7DA8-4EAD-BC75-621057D63AB4}" destId="{7BDEB59A-76E6-4CB1-BA8B-78C801DBAAE1}" srcOrd="0" destOrd="0" presId="urn:microsoft.com/office/officeart/2005/8/layout/bProcess3"/>
    <dgm:cxn modelId="{E1AB2CC5-A090-4CEC-AC13-FFE1A28FBFE6}" type="presOf" srcId="{A49A3CBF-52BA-48C2-978C-1705CB3C7FC8}" destId="{30A6C450-05DA-472A-97BB-090C418EEC3C}" srcOrd="0" destOrd="0" presId="urn:microsoft.com/office/officeart/2005/8/layout/bProcess3"/>
    <dgm:cxn modelId="{B962460A-6CC3-4607-A6C2-9039449FAEA3}" srcId="{A49A3CBF-52BA-48C2-978C-1705CB3C7FC8}" destId="{50AFFF12-BF49-4BE1-AAF5-5BE6CFFA2D07}" srcOrd="3" destOrd="0" parTransId="{8837D6BF-9001-4DAB-B096-5D9ECA03D41F}" sibTransId="{9B36B014-C80A-4A4E-9DDB-E13208A8AB6C}"/>
    <dgm:cxn modelId="{FB9415F1-43E3-42B1-8F5D-7E55CE2D5C06}" type="presOf" srcId="{E2417430-B6E3-400F-B940-E4D88B665E91}" destId="{A0E91233-F814-4428-84E4-91AEB35AFB77}" srcOrd="0" destOrd="0" presId="urn:microsoft.com/office/officeart/2005/8/layout/bProcess3"/>
    <dgm:cxn modelId="{E42E4D95-AB49-4050-AE84-E48D261033B0}" type="presOf" srcId="{79453E35-B91C-474E-8ABB-B9C67E9906EC}" destId="{868D1EA9-C193-4E1A-BBD0-741CAB1BB541}" srcOrd="0" destOrd="0" presId="urn:microsoft.com/office/officeart/2005/8/layout/bProcess3"/>
    <dgm:cxn modelId="{A41B358B-406E-4211-8D0D-A0ED366819A8}" srcId="{A49A3CBF-52BA-48C2-978C-1705CB3C7FC8}" destId="{0C93B1DA-7DA8-4EAD-BC75-621057D63AB4}" srcOrd="4" destOrd="0" parTransId="{2794052F-59EA-4082-8E53-BC3CA371162B}" sibTransId="{65E56458-1EEB-41F1-8848-32D1B19FAF6A}"/>
    <dgm:cxn modelId="{C82AB0B7-87E8-4B82-86D8-169FFC4E6C3C}" type="presOf" srcId="{79453E35-B91C-474E-8ABB-B9C67E9906EC}" destId="{D374102D-4850-47E0-A766-2A9E0ECA7718}" srcOrd="1" destOrd="0" presId="urn:microsoft.com/office/officeart/2005/8/layout/bProcess3"/>
    <dgm:cxn modelId="{D520477D-24C9-4F76-BEC2-0B08CA897CE9}" type="presOf" srcId="{7074554B-20B0-416D-9DF0-10CCE47EFB6E}" destId="{D9B2E338-D0AD-46F3-BC93-A3941B4A5D51}" srcOrd="1" destOrd="0" presId="urn:microsoft.com/office/officeart/2005/8/layout/bProcess3"/>
    <dgm:cxn modelId="{CF30B1E2-4A3B-4E7A-BD85-5E372FC25475}" srcId="{A49A3CBF-52BA-48C2-978C-1705CB3C7FC8}" destId="{E2417430-B6E3-400F-B940-E4D88B665E91}" srcOrd="1" destOrd="0" parTransId="{DDD051F0-7FBD-458F-95D0-993152B7307D}" sibTransId="{16084628-A8C0-4B75-B8BF-5B754836F2A9}"/>
    <dgm:cxn modelId="{9CDFC756-D264-451F-8422-0E248DCE219A}" type="presParOf" srcId="{30A6C450-05DA-472A-97BB-090C418EEC3C}" destId="{374235D8-598E-4524-BC9F-50868E57B5D4}" srcOrd="0" destOrd="0" presId="urn:microsoft.com/office/officeart/2005/8/layout/bProcess3"/>
    <dgm:cxn modelId="{753CF3E5-EC58-408C-9942-7EE2E628665F}" type="presParOf" srcId="{30A6C450-05DA-472A-97BB-090C418EEC3C}" destId="{868D1EA9-C193-4E1A-BBD0-741CAB1BB541}" srcOrd="1" destOrd="0" presId="urn:microsoft.com/office/officeart/2005/8/layout/bProcess3"/>
    <dgm:cxn modelId="{B3D9360A-2A3D-469A-A85A-B2605DBA9016}" type="presParOf" srcId="{868D1EA9-C193-4E1A-BBD0-741CAB1BB541}" destId="{D374102D-4850-47E0-A766-2A9E0ECA7718}" srcOrd="0" destOrd="0" presId="urn:microsoft.com/office/officeart/2005/8/layout/bProcess3"/>
    <dgm:cxn modelId="{C9AC1F9F-C8B2-49A8-BF19-9B6A017E7B21}" type="presParOf" srcId="{30A6C450-05DA-472A-97BB-090C418EEC3C}" destId="{A0E91233-F814-4428-84E4-91AEB35AFB77}" srcOrd="2" destOrd="0" presId="urn:microsoft.com/office/officeart/2005/8/layout/bProcess3"/>
    <dgm:cxn modelId="{C2B3ADCC-FDED-4F97-A5F3-2BD86873DEC2}" type="presParOf" srcId="{30A6C450-05DA-472A-97BB-090C418EEC3C}" destId="{801AA6E0-2A85-4963-A33D-7B4ADD544726}" srcOrd="3" destOrd="0" presId="urn:microsoft.com/office/officeart/2005/8/layout/bProcess3"/>
    <dgm:cxn modelId="{F8E4BE31-4694-4F7F-9508-4085433659A2}" type="presParOf" srcId="{801AA6E0-2A85-4963-A33D-7B4ADD544726}" destId="{79AFEC25-41C8-492F-8FF6-377BCC1FFA77}" srcOrd="0" destOrd="0" presId="urn:microsoft.com/office/officeart/2005/8/layout/bProcess3"/>
    <dgm:cxn modelId="{806F6C21-3DB6-4B43-9812-8DD65927E018}" type="presParOf" srcId="{30A6C450-05DA-472A-97BB-090C418EEC3C}" destId="{DD01B9FB-DF4C-4BAE-BD31-115AE4804954}" srcOrd="4" destOrd="0" presId="urn:microsoft.com/office/officeart/2005/8/layout/bProcess3"/>
    <dgm:cxn modelId="{2FC212F8-D8FD-429F-8515-EAF23E4714C7}" type="presParOf" srcId="{30A6C450-05DA-472A-97BB-090C418EEC3C}" destId="{97423560-D31B-447F-9FF1-A17D56BED156}" srcOrd="5" destOrd="0" presId="urn:microsoft.com/office/officeart/2005/8/layout/bProcess3"/>
    <dgm:cxn modelId="{3675F59F-B211-4D9D-998A-A4B2263AAEAF}" type="presParOf" srcId="{97423560-D31B-447F-9FF1-A17D56BED156}" destId="{D9B2E338-D0AD-46F3-BC93-A3941B4A5D51}" srcOrd="0" destOrd="0" presId="urn:microsoft.com/office/officeart/2005/8/layout/bProcess3"/>
    <dgm:cxn modelId="{55F8FED2-A1C8-4203-8197-7A410E9D0231}" type="presParOf" srcId="{30A6C450-05DA-472A-97BB-090C418EEC3C}" destId="{65410A42-70FD-490A-93D8-E10B1244C4D5}" srcOrd="6" destOrd="0" presId="urn:microsoft.com/office/officeart/2005/8/layout/bProcess3"/>
    <dgm:cxn modelId="{CC32A21A-2F5E-4801-8276-EB88BEDCBD0A}" type="presParOf" srcId="{30A6C450-05DA-472A-97BB-090C418EEC3C}" destId="{E1F15271-D54F-458D-AE87-A505CCAD6ABC}" srcOrd="7" destOrd="0" presId="urn:microsoft.com/office/officeart/2005/8/layout/bProcess3"/>
    <dgm:cxn modelId="{97437BB6-E96C-4067-954A-3371EC797E82}" type="presParOf" srcId="{E1F15271-D54F-458D-AE87-A505CCAD6ABC}" destId="{68060C60-911B-4AFB-BA40-AE9416968DCE}" srcOrd="0" destOrd="0" presId="urn:microsoft.com/office/officeart/2005/8/layout/bProcess3"/>
    <dgm:cxn modelId="{D3BDD5BA-1382-4FD4-AAAB-6F8623B93082}" type="presParOf" srcId="{30A6C450-05DA-472A-97BB-090C418EEC3C}" destId="{7BDEB59A-76E6-4CB1-BA8B-78C801DBAAE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4D5D2F-1C58-4508-B6DB-AA7241E5DB3D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5AC19DC3-753B-454D-BFCF-BD7B764E2A9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Compute network edge weights</a:t>
          </a:r>
          <a:endParaRPr lang="en-US" dirty="0"/>
        </a:p>
      </dgm:t>
    </dgm:pt>
    <dgm:pt modelId="{86D1C7F0-3880-410B-8A07-3A1B0235852B}" type="parTrans" cxnId="{24111843-715F-46A0-9BE7-4C99FFAEAC16}">
      <dgm:prSet/>
      <dgm:spPr/>
      <dgm:t>
        <a:bodyPr/>
        <a:lstStyle/>
        <a:p>
          <a:endParaRPr lang="en-US"/>
        </a:p>
      </dgm:t>
    </dgm:pt>
    <dgm:pt modelId="{E1C03BAE-767A-4054-A2E4-3EFAAD76A51E}" type="sibTrans" cxnId="{24111843-715F-46A0-9BE7-4C99FFAEAC16}">
      <dgm:prSet/>
      <dgm:spPr/>
      <dgm:t>
        <a:bodyPr/>
        <a:lstStyle/>
        <a:p>
          <a:endParaRPr lang="en-US"/>
        </a:p>
      </dgm:t>
    </dgm:pt>
    <dgm:pt modelId="{72CFB7F6-CA96-4198-BE15-C9C716750B9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Identify nodes at key locations as monitors (evangelists)</a:t>
          </a:r>
          <a:endParaRPr lang="en-US" dirty="0"/>
        </a:p>
      </dgm:t>
    </dgm:pt>
    <dgm:pt modelId="{92A4986E-3200-4352-B06F-CA12D5794608}" type="parTrans" cxnId="{5A142A43-6CBF-445C-A9FA-4D620FE74C89}">
      <dgm:prSet/>
      <dgm:spPr/>
      <dgm:t>
        <a:bodyPr/>
        <a:lstStyle/>
        <a:p>
          <a:endParaRPr lang="en-US"/>
        </a:p>
      </dgm:t>
    </dgm:pt>
    <dgm:pt modelId="{E58ACBA8-A308-4D2C-9D25-5A94B27DE23E}" type="sibTrans" cxnId="{5A142A43-6CBF-445C-A9FA-4D620FE74C89}">
      <dgm:prSet/>
      <dgm:spPr/>
      <dgm:t>
        <a:bodyPr/>
        <a:lstStyle/>
        <a:p>
          <a:endParaRPr lang="en-US"/>
        </a:p>
      </dgm:t>
    </dgm:pt>
    <dgm:pt modelId="{7CE3231D-152C-4F47-9C93-7C3251211A9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Estimate campaign spread based on monitors’ status</a:t>
          </a:r>
          <a:endParaRPr lang="en-US" dirty="0"/>
        </a:p>
      </dgm:t>
    </dgm:pt>
    <dgm:pt modelId="{B743E4F8-6A95-4558-8CCC-4B1F2C8DD643}" type="parTrans" cxnId="{6CC0FEF5-5E9F-446F-9B66-48CFD62D3061}">
      <dgm:prSet/>
      <dgm:spPr/>
      <dgm:t>
        <a:bodyPr/>
        <a:lstStyle/>
        <a:p>
          <a:endParaRPr lang="en-US"/>
        </a:p>
      </dgm:t>
    </dgm:pt>
    <dgm:pt modelId="{DEA0EB68-E7C5-484F-9213-6E89B73844A2}" type="sibTrans" cxnId="{6CC0FEF5-5E9F-446F-9B66-48CFD62D3061}">
      <dgm:prSet/>
      <dgm:spPr/>
      <dgm:t>
        <a:bodyPr/>
        <a:lstStyle/>
        <a:p>
          <a:endParaRPr lang="en-US"/>
        </a:p>
      </dgm:t>
    </dgm:pt>
    <dgm:pt modelId="{AF2E8A6C-689F-489C-B1F5-86C3D6232C30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Extrapolate spread to find susceptible nodes in the network</a:t>
          </a:r>
          <a:endParaRPr lang="en-US" dirty="0"/>
        </a:p>
      </dgm:t>
    </dgm:pt>
    <dgm:pt modelId="{D7077DEC-D010-4DFA-8801-CD93A59AEDF9}" type="parTrans" cxnId="{375E3ADD-B15E-440E-8EC4-DD7C083F2064}">
      <dgm:prSet/>
      <dgm:spPr/>
      <dgm:t>
        <a:bodyPr/>
        <a:lstStyle/>
        <a:p>
          <a:endParaRPr lang="en-US"/>
        </a:p>
      </dgm:t>
    </dgm:pt>
    <dgm:pt modelId="{CD50086F-C707-4F25-A051-B85DF09337B1}" type="sibTrans" cxnId="{375E3ADD-B15E-440E-8EC4-DD7C083F2064}">
      <dgm:prSet/>
      <dgm:spPr/>
      <dgm:t>
        <a:bodyPr/>
        <a:lstStyle/>
        <a:p>
          <a:endParaRPr lang="en-US"/>
        </a:p>
      </dgm:t>
    </dgm:pt>
    <dgm:pt modelId="{DCB5BB64-4778-4CA5-A0A9-5B5732412D4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Identify key influencers to target these nodes with positive information</a:t>
          </a:r>
          <a:endParaRPr lang="en-US" dirty="0"/>
        </a:p>
      </dgm:t>
    </dgm:pt>
    <dgm:pt modelId="{88B2802A-0135-48B8-AD2C-38C19A45DDFA}" type="parTrans" cxnId="{863733D9-B84A-4C0F-BF13-14B96FBA3179}">
      <dgm:prSet/>
      <dgm:spPr/>
      <dgm:t>
        <a:bodyPr/>
        <a:lstStyle/>
        <a:p>
          <a:endParaRPr lang="en-US"/>
        </a:p>
      </dgm:t>
    </dgm:pt>
    <dgm:pt modelId="{60EF989E-D9BF-40A2-ABAF-07A3B86040A5}" type="sibTrans" cxnId="{863733D9-B84A-4C0F-BF13-14B96FBA3179}">
      <dgm:prSet/>
      <dgm:spPr/>
      <dgm:t>
        <a:bodyPr/>
        <a:lstStyle/>
        <a:p>
          <a:endParaRPr lang="en-US"/>
        </a:p>
      </dgm:t>
    </dgm:pt>
    <dgm:pt modelId="{E90FBC5B-9CD5-40BE-8855-EE92F16473E0}" type="pres">
      <dgm:prSet presAssocID="{2C4D5D2F-1C58-4508-B6DB-AA7241E5DB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BB5B42-A47A-4A46-8C86-68EB5A41FE4D}" type="pres">
      <dgm:prSet presAssocID="{5AC19DC3-753B-454D-BFCF-BD7B764E2A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C39C9-F4EB-4E1A-BF1F-5251E19CC470}" type="pres">
      <dgm:prSet presAssocID="{E1C03BAE-767A-4054-A2E4-3EFAAD76A51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CD611DC-1956-446B-95CF-7A432B906CB2}" type="pres">
      <dgm:prSet presAssocID="{E1C03BAE-767A-4054-A2E4-3EFAAD76A51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0570AC4-C199-4CA4-A36B-803852A9C356}" type="pres">
      <dgm:prSet presAssocID="{72CFB7F6-CA96-4198-BE15-C9C716750B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12F90-756D-4575-93D0-676C82CE9C57}" type="pres">
      <dgm:prSet presAssocID="{E58ACBA8-A308-4D2C-9D25-5A94B27DE23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63252A1-2ED7-460B-86C7-6C64497C3672}" type="pres">
      <dgm:prSet presAssocID="{E58ACBA8-A308-4D2C-9D25-5A94B27DE23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8468235-CC15-4C77-B3DB-0664F58D9BFC}" type="pres">
      <dgm:prSet presAssocID="{7CE3231D-152C-4F47-9C93-7C3251211A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81C58-A840-4EDB-B7DE-21C8CD9962AA}" type="pres">
      <dgm:prSet presAssocID="{DEA0EB68-E7C5-484F-9213-6E89B73844A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0CAA384-537E-4CB6-BF97-D66706484EB3}" type="pres">
      <dgm:prSet presAssocID="{DEA0EB68-E7C5-484F-9213-6E89B73844A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7D5A067-19C0-42A8-9D86-275AA4D666D6}" type="pres">
      <dgm:prSet presAssocID="{AF2E8A6C-689F-489C-B1F5-86C3D6232C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0ED91-68DC-419F-BB81-5582D5A1CA9B}" type="pres">
      <dgm:prSet presAssocID="{CD50086F-C707-4F25-A051-B85DF09337B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FAB545E-7267-416A-852E-8CCF19BBC964}" type="pres">
      <dgm:prSet presAssocID="{CD50086F-C707-4F25-A051-B85DF09337B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3209D0C-A1BC-44A5-9C63-C5E5F4058C93}" type="pres">
      <dgm:prSet presAssocID="{DCB5BB64-4778-4CA5-A0A9-5B5732412D4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111843-715F-46A0-9BE7-4C99FFAEAC16}" srcId="{2C4D5D2F-1C58-4508-B6DB-AA7241E5DB3D}" destId="{5AC19DC3-753B-454D-BFCF-BD7B764E2A98}" srcOrd="0" destOrd="0" parTransId="{86D1C7F0-3880-410B-8A07-3A1B0235852B}" sibTransId="{E1C03BAE-767A-4054-A2E4-3EFAAD76A51E}"/>
    <dgm:cxn modelId="{88EDE412-5DBE-4A21-BD49-19528FEC61D7}" type="presOf" srcId="{DEA0EB68-E7C5-484F-9213-6E89B73844A2}" destId="{40CAA384-537E-4CB6-BF97-D66706484EB3}" srcOrd="1" destOrd="0" presId="urn:microsoft.com/office/officeart/2005/8/layout/process5"/>
    <dgm:cxn modelId="{A4BC8159-C924-4B34-8DBB-B30093B49396}" type="presOf" srcId="{E58ACBA8-A308-4D2C-9D25-5A94B27DE23E}" destId="{05712F90-756D-4575-93D0-676C82CE9C57}" srcOrd="0" destOrd="0" presId="urn:microsoft.com/office/officeart/2005/8/layout/process5"/>
    <dgm:cxn modelId="{96E268FE-4863-46BA-9A10-C273B6CD01B9}" type="presOf" srcId="{DEA0EB68-E7C5-484F-9213-6E89B73844A2}" destId="{91381C58-A840-4EDB-B7DE-21C8CD9962AA}" srcOrd="0" destOrd="0" presId="urn:microsoft.com/office/officeart/2005/8/layout/process5"/>
    <dgm:cxn modelId="{863733D9-B84A-4C0F-BF13-14B96FBA3179}" srcId="{2C4D5D2F-1C58-4508-B6DB-AA7241E5DB3D}" destId="{DCB5BB64-4778-4CA5-A0A9-5B5732412D41}" srcOrd="4" destOrd="0" parTransId="{88B2802A-0135-48B8-AD2C-38C19A45DDFA}" sibTransId="{60EF989E-D9BF-40A2-ABAF-07A3B86040A5}"/>
    <dgm:cxn modelId="{6CC0FEF5-5E9F-446F-9B66-48CFD62D3061}" srcId="{2C4D5D2F-1C58-4508-B6DB-AA7241E5DB3D}" destId="{7CE3231D-152C-4F47-9C93-7C3251211A96}" srcOrd="2" destOrd="0" parTransId="{B743E4F8-6A95-4558-8CCC-4B1F2C8DD643}" sibTransId="{DEA0EB68-E7C5-484F-9213-6E89B73844A2}"/>
    <dgm:cxn modelId="{375E3ADD-B15E-440E-8EC4-DD7C083F2064}" srcId="{2C4D5D2F-1C58-4508-B6DB-AA7241E5DB3D}" destId="{AF2E8A6C-689F-489C-B1F5-86C3D6232C30}" srcOrd="3" destOrd="0" parTransId="{D7077DEC-D010-4DFA-8801-CD93A59AEDF9}" sibTransId="{CD50086F-C707-4F25-A051-B85DF09337B1}"/>
    <dgm:cxn modelId="{6A2B1B13-2741-4577-B03B-86858F76E751}" type="presOf" srcId="{E58ACBA8-A308-4D2C-9D25-5A94B27DE23E}" destId="{B63252A1-2ED7-460B-86C7-6C64497C3672}" srcOrd="1" destOrd="0" presId="urn:microsoft.com/office/officeart/2005/8/layout/process5"/>
    <dgm:cxn modelId="{89D51F8C-E198-4285-9D59-4496473AAF9C}" type="presOf" srcId="{E1C03BAE-767A-4054-A2E4-3EFAAD76A51E}" destId="{44AC39C9-F4EB-4E1A-BF1F-5251E19CC470}" srcOrd="0" destOrd="0" presId="urn:microsoft.com/office/officeart/2005/8/layout/process5"/>
    <dgm:cxn modelId="{1C8605FD-375A-4008-9769-DCB033AF12F3}" type="presOf" srcId="{DCB5BB64-4778-4CA5-A0A9-5B5732412D41}" destId="{63209D0C-A1BC-44A5-9C63-C5E5F4058C93}" srcOrd="0" destOrd="0" presId="urn:microsoft.com/office/officeart/2005/8/layout/process5"/>
    <dgm:cxn modelId="{F6C5B24F-D2FD-4648-B90F-6B1457D7128B}" type="presOf" srcId="{AF2E8A6C-689F-489C-B1F5-86C3D6232C30}" destId="{47D5A067-19C0-42A8-9D86-275AA4D666D6}" srcOrd="0" destOrd="0" presId="urn:microsoft.com/office/officeart/2005/8/layout/process5"/>
    <dgm:cxn modelId="{F3BD8951-5D53-4D14-8CAC-5699594DAED9}" type="presOf" srcId="{7CE3231D-152C-4F47-9C93-7C3251211A96}" destId="{68468235-CC15-4C77-B3DB-0664F58D9BFC}" srcOrd="0" destOrd="0" presId="urn:microsoft.com/office/officeart/2005/8/layout/process5"/>
    <dgm:cxn modelId="{816A7494-0E5B-4533-9B7F-5BEF05E2CAEC}" type="presOf" srcId="{2C4D5D2F-1C58-4508-B6DB-AA7241E5DB3D}" destId="{E90FBC5B-9CD5-40BE-8855-EE92F16473E0}" srcOrd="0" destOrd="0" presId="urn:microsoft.com/office/officeart/2005/8/layout/process5"/>
    <dgm:cxn modelId="{5A142A43-6CBF-445C-A9FA-4D620FE74C89}" srcId="{2C4D5D2F-1C58-4508-B6DB-AA7241E5DB3D}" destId="{72CFB7F6-CA96-4198-BE15-C9C716750B90}" srcOrd="1" destOrd="0" parTransId="{92A4986E-3200-4352-B06F-CA12D5794608}" sibTransId="{E58ACBA8-A308-4D2C-9D25-5A94B27DE23E}"/>
    <dgm:cxn modelId="{2201621F-B102-4D4B-BE36-E04CD9BF2C5D}" type="presOf" srcId="{5AC19DC3-753B-454D-BFCF-BD7B764E2A98}" destId="{78BB5B42-A47A-4A46-8C86-68EB5A41FE4D}" srcOrd="0" destOrd="0" presId="urn:microsoft.com/office/officeart/2005/8/layout/process5"/>
    <dgm:cxn modelId="{FEF5C4B7-516A-43C6-A99F-5B56A2A7B69C}" type="presOf" srcId="{E1C03BAE-767A-4054-A2E4-3EFAAD76A51E}" destId="{BCD611DC-1956-446B-95CF-7A432B906CB2}" srcOrd="1" destOrd="0" presId="urn:microsoft.com/office/officeart/2005/8/layout/process5"/>
    <dgm:cxn modelId="{38462ED5-6CC4-4E18-B21F-D70BCFC9341E}" type="presOf" srcId="{CD50086F-C707-4F25-A051-B85DF09337B1}" destId="{8FAB545E-7267-416A-852E-8CCF19BBC964}" srcOrd="1" destOrd="0" presId="urn:microsoft.com/office/officeart/2005/8/layout/process5"/>
    <dgm:cxn modelId="{BE7C36D3-5DB0-4ADB-BDA5-AE037AF48CCD}" type="presOf" srcId="{CD50086F-C707-4F25-A051-B85DF09337B1}" destId="{2B30ED91-68DC-419F-BB81-5582D5A1CA9B}" srcOrd="0" destOrd="0" presId="urn:microsoft.com/office/officeart/2005/8/layout/process5"/>
    <dgm:cxn modelId="{F2E7DA1D-49C7-4E3E-BB9A-307F218987AC}" type="presOf" srcId="{72CFB7F6-CA96-4198-BE15-C9C716750B90}" destId="{B0570AC4-C199-4CA4-A36B-803852A9C356}" srcOrd="0" destOrd="0" presId="urn:microsoft.com/office/officeart/2005/8/layout/process5"/>
    <dgm:cxn modelId="{F4CD86D9-58B1-4BEF-80FE-78C9CEFD0411}" type="presParOf" srcId="{E90FBC5B-9CD5-40BE-8855-EE92F16473E0}" destId="{78BB5B42-A47A-4A46-8C86-68EB5A41FE4D}" srcOrd="0" destOrd="0" presId="urn:microsoft.com/office/officeart/2005/8/layout/process5"/>
    <dgm:cxn modelId="{47E89648-8A98-4957-9EB8-1303CDE438A0}" type="presParOf" srcId="{E90FBC5B-9CD5-40BE-8855-EE92F16473E0}" destId="{44AC39C9-F4EB-4E1A-BF1F-5251E19CC470}" srcOrd="1" destOrd="0" presId="urn:microsoft.com/office/officeart/2005/8/layout/process5"/>
    <dgm:cxn modelId="{96D32A61-0927-4CDB-BBA2-CF927C9D2F4E}" type="presParOf" srcId="{44AC39C9-F4EB-4E1A-BF1F-5251E19CC470}" destId="{BCD611DC-1956-446B-95CF-7A432B906CB2}" srcOrd="0" destOrd="0" presId="urn:microsoft.com/office/officeart/2005/8/layout/process5"/>
    <dgm:cxn modelId="{91A3ED1E-1C15-4EA6-B164-08BCE82E4BF8}" type="presParOf" srcId="{E90FBC5B-9CD5-40BE-8855-EE92F16473E0}" destId="{B0570AC4-C199-4CA4-A36B-803852A9C356}" srcOrd="2" destOrd="0" presId="urn:microsoft.com/office/officeart/2005/8/layout/process5"/>
    <dgm:cxn modelId="{C7A3600F-9040-40F2-9484-3E731709C72F}" type="presParOf" srcId="{E90FBC5B-9CD5-40BE-8855-EE92F16473E0}" destId="{05712F90-756D-4575-93D0-676C82CE9C57}" srcOrd="3" destOrd="0" presId="urn:microsoft.com/office/officeart/2005/8/layout/process5"/>
    <dgm:cxn modelId="{8D8B1755-F124-478D-819B-1076E63BB30A}" type="presParOf" srcId="{05712F90-756D-4575-93D0-676C82CE9C57}" destId="{B63252A1-2ED7-460B-86C7-6C64497C3672}" srcOrd="0" destOrd="0" presId="urn:microsoft.com/office/officeart/2005/8/layout/process5"/>
    <dgm:cxn modelId="{2D7D7DCB-2E89-4232-AFE4-FC59EF989E29}" type="presParOf" srcId="{E90FBC5B-9CD5-40BE-8855-EE92F16473E0}" destId="{68468235-CC15-4C77-B3DB-0664F58D9BFC}" srcOrd="4" destOrd="0" presId="urn:microsoft.com/office/officeart/2005/8/layout/process5"/>
    <dgm:cxn modelId="{9B708BD2-8703-4587-9970-A7515693A450}" type="presParOf" srcId="{E90FBC5B-9CD5-40BE-8855-EE92F16473E0}" destId="{91381C58-A840-4EDB-B7DE-21C8CD9962AA}" srcOrd="5" destOrd="0" presId="urn:microsoft.com/office/officeart/2005/8/layout/process5"/>
    <dgm:cxn modelId="{08E2131A-90D5-4FE5-A6F7-2BDA0578E2B3}" type="presParOf" srcId="{91381C58-A840-4EDB-B7DE-21C8CD9962AA}" destId="{40CAA384-537E-4CB6-BF97-D66706484EB3}" srcOrd="0" destOrd="0" presId="urn:microsoft.com/office/officeart/2005/8/layout/process5"/>
    <dgm:cxn modelId="{3E81B464-9910-4698-880E-B8E832A56F69}" type="presParOf" srcId="{E90FBC5B-9CD5-40BE-8855-EE92F16473E0}" destId="{47D5A067-19C0-42A8-9D86-275AA4D666D6}" srcOrd="6" destOrd="0" presId="urn:microsoft.com/office/officeart/2005/8/layout/process5"/>
    <dgm:cxn modelId="{4E0A0681-38C1-4EAB-88EE-14549FA4281F}" type="presParOf" srcId="{E90FBC5B-9CD5-40BE-8855-EE92F16473E0}" destId="{2B30ED91-68DC-419F-BB81-5582D5A1CA9B}" srcOrd="7" destOrd="0" presId="urn:microsoft.com/office/officeart/2005/8/layout/process5"/>
    <dgm:cxn modelId="{699A87DE-6CCF-49D7-BAFF-4C1ADC1E8036}" type="presParOf" srcId="{2B30ED91-68DC-419F-BB81-5582D5A1CA9B}" destId="{8FAB545E-7267-416A-852E-8CCF19BBC964}" srcOrd="0" destOrd="0" presId="urn:microsoft.com/office/officeart/2005/8/layout/process5"/>
    <dgm:cxn modelId="{BE0CF33E-E3A5-4D1C-969D-847A47480103}" type="presParOf" srcId="{E90FBC5B-9CD5-40BE-8855-EE92F16473E0}" destId="{63209D0C-A1BC-44A5-9C63-C5E5F4058C93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61DFB-DC85-44DA-9AE3-D375B432988D}">
      <dsp:nvSpPr>
        <dsp:cNvPr id="0" name=""/>
        <dsp:cNvSpPr/>
      </dsp:nvSpPr>
      <dsp:spPr>
        <a:xfrm rot="5400000">
          <a:off x="401972" y="1991861"/>
          <a:ext cx="1208939" cy="20116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C1595-AAFA-4FB4-9F0C-01F8E8489882}">
      <dsp:nvSpPr>
        <dsp:cNvPr id="0" name=""/>
        <dsp:cNvSpPr/>
      </dsp:nvSpPr>
      <dsp:spPr>
        <a:xfrm>
          <a:off x="200170" y="2592911"/>
          <a:ext cx="1816127" cy="1591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smtClean="0"/>
            <a:t>Given a campaign, identify its potential origin/sources</a:t>
          </a:r>
          <a:endParaRPr lang="en-US" sz="1900" kern="1200"/>
        </a:p>
      </dsp:txBody>
      <dsp:txXfrm>
        <a:off x="200170" y="2592911"/>
        <a:ext cx="1816127" cy="1591942"/>
      </dsp:txXfrm>
    </dsp:sp>
    <dsp:sp modelId="{FC6E54D4-1876-48E4-AAAE-1351FBC1D8BB}">
      <dsp:nvSpPr>
        <dsp:cNvPr id="0" name=""/>
        <dsp:cNvSpPr/>
      </dsp:nvSpPr>
      <dsp:spPr>
        <a:xfrm>
          <a:off x="1673632" y="1843761"/>
          <a:ext cx="342665" cy="34266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1D6F0-523E-4B9B-827B-D2E68888858D}">
      <dsp:nvSpPr>
        <dsp:cNvPr id="0" name=""/>
        <dsp:cNvSpPr/>
      </dsp:nvSpPr>
      <dsp:spPr>
        <a:xfrm rot="5400000">
          <a:off x="2625267" y="1441705"/>
          <a:ext cx="1208939" cy="20116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04BD8-0E1D-4589-A399-82391C36C99C}">
      <dsp:nvSpPr>
        <dsp:cNvPr id="0" name=""/>
        <dsp:cNvSpPr/>
      </dsp:nvSpPr>
      <dsp:spPr>
        <a:xfrm>
          <a:off x="2423465" y="2042754"/>
          <a:ext cx="1816127" cy="1591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smtClean="0"/>
            <a:t>Determine the effect of the campaign across the nodes</a:t>
          </a:r>
          <a:endParaRPr lang="en-IN" sz="1900" kern="1200" dirty="0"/>
        </a:p>
      </dsp:txBody>
      <dsp:txXfrm>
        <a:off x="2423465" y="2042754"/>
        <a:ext cx="1816127" cy="1591942"/>
      </dsp:txXfrm>
    </dsp:sp>
    <dsp:sp modelId="{DA193796-0593-4876-A490-71BE7AB1BE02}">
      <dsp:nvSpPr>
        <dsp:cNvPr id="0" name=""/>
        <dsp:cNvSpPr/>
      </dsp:nvSpPr>
      <dsp:spPr>
        <a:xfrm>
          <a:off x="3896926" y="1293605"/>
          <a:ext cx="342665" cy="34266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39867-6E89-417F-8E61-7EB5069695DA}">
      <dsp:nvSpPr>
        <dsp:cNvPr id="0" name=""/>
        <dsp:cNvSpPr/>
      </dsp:nvSpPr>
      <dsp:spPr>
        <a:xfrm rot="5400000">
          <a:off x="4848561" y="891548"/>
          <a:ext cx="1208939" cy="20116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65FC9-4517-455B-A706-88C13EB87B42}">
      <dsp:nvSpPr>
        <dsp:cNvPr id="0" name=""/>
        <dsp:cNvSpPr/>
      </dsp:nvSpPr>
      <dsp:spPr>
        <a:xfrm>
          <a:off x="4646759" y="1492598"/>
          <a:ext cx="1816127" cy="1591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smtClean="0"/>
            <a:t>Identify nodes that can potentially stem the flow of the campaign</a:t>
          </a:r>
          <a:endParaRPr lang="en-IN" sz="1900" kern="1200" dirty="0"/>
        </a:p>
      </dsp:txBody>
      <dsp:txXfrm>
        <a:off x="4646759" y="1492598"/>
        <a:ext cx="1816127" cy="1591942"/>
      </dsp:txXfrm>
    </dsp:sp>
    <dsp:sp modelId="{7FCB48D1-C717-4F23-8E21-7AB7E581AF33}">
      <dsp:nvSpPr>
        <dsp:cNvPr id="0" name=""/>
        <dsp:cNvSpPr/>
      </dsp:nvSpPr>
      <dsp:spPr>
        <a:xfrm>
          <a:off x="6120221" y="743449"/>
          <a:ext cx="342665" cy="34266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857CF-F7DF-4C56-AD70-22D29C678769}">
      <dsp:nvSpPr>
        <dsp:cNvPr id="0" name=""/>
        <dsp:cNvSpPr/>
      </dsp:nvSpPr>
      <dsp:spPr>
        <a:xfrm rot="5400000">
          <a:off x="7071856" y="341392"/>
          <a:ext cx="1208939" cy="20116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0554A-134D-4D9E-93DF-BD412B49EE1E}">
      <dsp:nvSpPr>
        <dsp:cNvPr id="0" name=""/>
        <dsp:cNvSpPr/>
      </dsp:nvSpPr>
      <dsp:spPr>
        <a:xfrm>
          <a:off x="6870054" y="942441"/>
          <a:ext cx="1816127" cy="1591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smtClean="0"/>
            <a:t>Design mechanisms to limit the spread of the rumour</a:t>
          </a:r>
          <a:endParaRPr lang="en-IN" sz="1900" kern="1200" dirty="0"/>
        </a:p>
      </dsp:txBody>
      <dsp:txXfrm>
        <a:off x="6870054" y="942441"/>
        <a:ext cx="1816127" cy="15919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A7824-9111-41C3-A65A-169047BF6BBC}">
      <dsp:nvSpPr>
        <dsp:cNvPr id="0" name=""/>
        <dsp:cNvSpPr/>
      </dsp:nvSpPr>
      <dsp:spPr>
        <a:xfrm>
          <a:off x="733805" y="0"/>
          <a:ext cx="800100" cy="80010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87ACF-FFDE-4A48-B40E-85D0BE3F549B}">
      <dsp:nvSpPr>
        <dsp:cNvPr id="0" name=""/>
        <dsp:cNvSpPr/>
      </dsp:nvSpPr>
      <dsp:spPr>
        <a:xfrm>
          <a:off x="813815" y="80009"/>
          <a:ext cx="640080" cy="640080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E7F8C-233F-43E3-9C2E-F34B3B574B2E}">
      <dsp:nvSpPr>
        <dsp:cNvPr id="0" name=""/>
        <dsp:cNvSpPr/>
      </dsp:nvSpPr>
      <dsp:spPr>
        <a:xfrm rot="16200000">
          <a:off x="-186309" y="1800225"/>
          <a:ext cx="2320290" cy="48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Susceptibility</a:t>
          </a:r>
          <a:endParaRPr lang="en-US" sz="3200" kern="1200" dirty="0"/>
        </a:p>
      </dsp:txBody>
      <dsp:txXfrm>
        <a:off x="-186309" y="1800225"/>
        <a:ext cx="2320290" cy="480060"/>
      </dsp:txXfrm>
    </dsp:sp>
    <dsp:sp modelId="{7329E73C-EB82-4C38-B2EE-1C0C402AAAFD}">
      <dsp:nvSpPr>
        <dsp:cNvPr id="0" name=""/>
        <dsp:cNvSpPr/>
      </dsp:nvSpPr>
      <dsp:spPr>
        <a:xfrm>
          <a:off x="1293876" y="0"/>
          <a:ext cx="1600200" cy="320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Define a notion of susceptibility of all the nodes</a:t>
          </a:r>
          <a:endParaRPr lang="en-US" sz="2100" kern="1200" dirty="0"/>
        </a:p>
      </dsp:txBody>
      <dsp:txXfrm>
        <a:off x="1293876" y="0"/>
        <a:ext cx="1600200" cy="3200400"/>
      </dsp:txXfrm>
    </dsp:sp>
    <dsp:sp modelId="{CB62D1B6-726E-4B59-AD9B-06481793F2C4}">
      <dsp:nvSpPr>
        <dsp:cNvPr id="0" name=""/>
        <dsp:cNvSpPr/>
      </dsp:nvSpPr>
      <dsp:spPr>
        <a:xfrm>
          <a:off x="3263265" y="0"/>
          <a:ext cx="800100" cy="80010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6AD3E-6F98-48D2-BF86-7BA2FD46DDDF}">
      <dsp:nvSpPr>
        <dsp:cNvPr id="0" name=""/>
        <dsp:cNvSpPr/>
      </dsp:nvSpPr>
      <dsp:spPr>
        <a:xfrm>
          <a:off x="3343275" y="80009"/>
          <a:ext cx="640080" cy="6400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C5740-03F8-4681-9580-34A537E7F818}">
      <dsp:nvSpPr>
        <dsp:cNvPr id="0" name=""/>
        <dsp:cNvSpPr/>
      </dsp:nvSpPr>
      <dsp:spPr>
        <a:xfrm rot="16200000">
          <a:off x="2343150" y="1800225"/>
          <a:ext cx="2320290" cy="48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Targets</a:t>
          </a:r>
          <a:endParaRPr lang="en-US" sz="3200" kern="1200" dirty="0"/>
        </a:p>
      </dsp:txBody>
      <dsp:txXfrm>
        <a:off x="2343150" y="1800225"/>
        <a:ext cx="2320290" cy="480060"/>
      </dsp:txXfrm>
    </dsp:sp>
    <dsp:sp modelId="{63E71081-0EC5-4409-91D9-002D040EAFEC}">
      <dsp:nvSpPr>
        <dsp:cNvPr id="0" name=""/>
        <dsp:cNvSpPr/>
      </dsp:nvSpPr>
      <dsp:spPr>
        <a:xfrm>
          <a:off x="3823335" y="0"/>
          <a:ext cx="1600200" cy="320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nodes to target with our positive campaign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Hypothesis</a:t>
          </a:r>
          <a:r>
            <a:rPr lang="en-US" sz="2100" kern="1200" dirty="0" smtClean="0"/>
            <a:t>: People who are most vulnerable need to be targeted</a:t>
          </a:r>
          <a:endParaRPr lang="en-US" sz="2100" kern="1200" dirty="0"/>
        </a:p>
      </dsp:txBody>
      <dsp:txXfrm>
        <a:off x="3823335" y="0"/>
        <a:ext cx="1600200" cy="3200400"/>
      </dsp:txXfrm>
    </dsp:sp>
    <dsp:sp modelId="{D6C40FCE-6C81-45F4-A3F7-FB694D14B23A}">
      <dsp:nvSpPr>
        <dsp:cNvPr id="0" name=""/>
        <dsp:cNvSpPr/>
      </dsp:nvSpPr>
      <dsp:spPr>
        <a:xfrm>
          <a:off x="5792724" y="0"/>
          <a:ext cx="800100" cy="80010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9CA63-CA7B-41B8-BD9D-084B6D2A7B17}">
      <dsp:nvSpPr>
        <dsp:cNvPr id="0" name=""/>
        <dsp:cNvSpPr/>
      </dsp:nvSpPr>
      <dsp:spPr>
        <a:xfrm>
          <a:off x="5872734" y="80009"/>
          <a:ext cx="640080" cy="6400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B891F-2FCC-4FFC-90C9-BE610B9A7D90}">
      <dsp:nvSpPr>
        <dsp:cNvPr id="0" name=""/>
        <dsp:cNvSpPr/>
      </dsp:nvSpPr>
      <dsp:spPr>
        <a:xfrm rot="16200000">
          <a:off x="4872609" y="1800225"/>
          <a:ext cx="2320290" cy="48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Drivers</a:t>
          </a:r>
          <a:endParaRPr lang="en-US" sz="3200" kern="1200" dirty="0"/>
        </a:p>
      </dsp:txBody>
      <dsp:txXfrm>
        <a:off x="4872609" y="1800225"/>
        <a:ext cx="2320290" cy="480060"/>
      </dsp:txXfrm>
    </dsp:sp>
    <dsp:sp modelId="{1BEAFE94-B728-4C95-A6E2-B90603DB450C}">
      <dsp:nvSpPr>
        <dsp:cNvPr id="0" name=""/>
        <dsp:cNvSpPr/>
      </dsp:nvSpPr>
      <dsp:spPr>
        <a:xfrm>
          <a:off x="6352794" y="0"/>
          <a:ext cx="1600200" cy="320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best drivers who can pass the positive information to the targets</a:t>
          </a:r>
          <a:endParaRPr lang="en-US" sz="2100" kern="1200" dirty="0"/>
        </a:p>
      </dsp:txBody>
      <dsp:txXfrm>
        <a:off x="6352794" y="0"/>
        <a:ext cx="1600200" cy="32004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9C92B-C4C2-48C6-B21B-192549372743}">
      <dsp:nvSpPr>
        <dsp:cNvPr id="0" name=""/>
        <dsp:cNvSpPr/>
      </dsp:nvSpPr>
      <dsp:spPr>
        <a:xfrm>
          <a:off x="1008459" y="1311"/>
          <a:ext cx="1768078" cy="1768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Susceptibility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Number of connections to infected nodes</a:t>
          </a:r>
          <a:endParaRPr lang="en-US" sz="1300" kern="1200" dirty="0"/>
        </a:p>
      </dsp:txBody>
      <dsp:txXfrm>
        <a:off x="1267388" y="260240"/>
        <a:ext cx="1250220" cy="1250220"/>
      </dsp:txXfrm>
    </dsp:sp>
    <dsp:sp modelId="{48994B5B-D090-4E92-BECF-0491E5599BD0}">
      <dsp:nvSpPr>
        <dsp:cNvPr id="0" name=""/>
        <dsp:cNvSpPr/>
      </dsp:nvSpPr>
      <dsp:spPr>
        <a:xfrm>
          <a:off x="1379755" y="1912957"/>
          <a:ext cx="1025485" cy="102548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15683" y="2305102"/>
        <a:ext cx="753629" cy="241195"/>
      </dsp:txXfrm>
    </dsp:sp>
    <dsp:sp modelId="{051F7BC1-E282-420A-AC62-2390357692BD}">
      <dsp:nvSpPr>
        <dsp:cNvPr id="0" name=""/>
        <dsp:cNvSpPr/>
      </dsp:nvSpPr>
      <dsp:spPr>
        <a:xfrm>
          <a:off x="1008459" y="3082010"/>
          <a:ext cx="1768078" cy="1768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Influence 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Connectivity to uninfected from infected</a:t>
          </a:r>
          <a:endParaRPr lang="en-US" sz="1300" kern="1200" dirty="0"/>
        </a:p>
      </dsp:txBody>
      <dsp:txXfrm>
        <a:off x="1267388" y="3340939"/>
        <a:ext cx="1250220" cy="1250220"/>
      </dsp:txXfrm>
    </dsp:sp>
    <dsp:sp modelId="{E863125B-4104-4375-8F4A-B94997FF85F9}">
      <dsp:nvSpPr>
        <dsp:cNvPr id="0" name=""/>
        <dsp:cNvSpPr/>
      </dsp:nvSpPr>
      <dsp:spPr>
        <a:xfrm>
          <a:off x="3041749" y="2096837"/>
          <a:ext cx="562248" cy="6577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041749" y="2228382"/>
        <a:ext cx="393574" cy="394635"/>
      </dsp:txXfrm>
    </dsp:sp>
    <dsp:sp modelId="{F4DD0128-6BFB-4945-9AED-EE8859B41AB6}">
      <dsp:nvSpPr>
        <dsp:cNvPr id="0" name=""/>
        <dsp:cNvSpPr/>
      </dsp:nvSpPr>
      <dsp:spPr>
        <a:xfrm>
          <a:off x="3837384" y="657621"/>
          <a:ext cx="3536156" cy="3536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Ranked list</a:t>
          </a:r>
          <a:endParaRPr lang="en-US" sz="5800" kern="1200" dirty="0"/>
        </a:p>
      </dsp:txBody>
      <dsp:txXfrm>
        <a:off x="4355242" y="1175479"/>
        <a:ext cx="2500440" cy="25004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5B8BD-9DA5-4EC7-B3BE-84A36036DBE0}">
      <dsp:nvSpPr>
        <dsp:cNvPr id="0" name=""/>
        <dsp:cNvSpPr/>
      </dsp:nvSpPr>
      <dsp:spPr>
        <a:xfrm rot="5400000">
          <a:off x="416643" y="1485895"/>
          <a:ext cx="1240327" cy="206387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94C14-11A6-4885-AADF-62C09E628555}">
      <dsp:nvSpPr>
        <dsp:cNvPr id="0" name=""/>
        <dsp:cNvSpPr/>
      </dsp:nvSpPr>
      <dsp:spPr>
        <a:xfrm>
          <a:off x="209602" y="2102550"/>
          <a:ext cx="1863280" cy="163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Graph Transformation</a:t>
          </a:r>
          <a:endParaRPr lang="en-US" sz="2000" kern="1200" dirty="0"/>
        </a:p>
      </dsp:txBody>
      <dsp:txXfrm>
        <a:off x="209602" y="2102550"/>
        <a:ext cx="1863280" cy="1633274"/>
      </dsp:txXfrm>
    </dsp:sp>
    <dsp:sp modelId="{18E79ECA-68EF-47EB-AF98-932DF76C5167}">
      <dsp:nvSpPr>
        <dsp:cNvPr id="0" name=""/>
        <dsp:cNvSpPr/>
      </dsp:nvSpPr>
      <dsp:spPr>
        <a:xfrm>
          <a:off x="1721320" y="1333950"/>
          <a:ext cx="351562" cy="35156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CCC6E-EFDB-42F5-B6F1-126BC6A8C55A}">
      <dsp:nvSpPr>
        <dsp:cNvPr id="0" name=""/>
        <dsp:cNvSpPr/>
      </dsp:nvSpPr>
      <dsp:spPr>
        <a:xfrm rot="5400000">
          <a:off x="2697663" y="921454"/>
          <a:ext cx="1240327" cy="206387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4E379-27AF-4FD1-965B-4D6084C438A9}">
      <dsp:nvSpPr>
        <dsp:cNvPr id="0" name=""/>
        <dsp:cNvSpPr/>
      </dsp:nvSpPr>
      <dsp:spPr>
        <a:xfrm>
          <a:off x="2490621" y="1538109"/>
          <a:ext cx="1863280" cy="163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Shortest Path to Source</a:t>
          </a:r>
          <a:endParaRPr lang="en-US" sz="2000" kern="1200" dirty="0"/>
        </a:p>
      </dsp:txBody>
      <dsp:txXfrm>
        <a:off x="2490621" y="1538109"/>
        <a:ext cx="1863280" cy="1633274"/>
      </dsp:txXfrm>
    </dsp:sp>
    <dsp:sp modelId="{5576D41B-B304-40A3-A318-5FF7A53ADC6D}">
      <dsp:nvSpPr>
        <dsp:cNvPr id="0" name=""/>
        <dsp:cNvSpPr/>
      </dsp:nvSpPr>
      <dsp:spPr>
        <a:xfrm>
          <a:off x="4002339" y="769509"/>
          <a:ext cx="351562" cy="35156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F3378-5816-4207-B3F2-A966C1593A50}">
      <dsp:nvSpPr>
        <dsp:cNvPr id="0" name=""/>
        <dsp:cNvSpPr/>
      </dsp:nvSpPr>
      <dsp:spPr>
        <a:xfrm rot="5400000">
          <a:off x="4978682" y="357014"/>
          <a:ext cx="1240327" cy="206387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87580-9E24-48D0-9F13-B066F89199CC}">
      <dsp:nvSpPr>
        <dsp:cNvPr id="0" name=""/>
        <dsp:cNvSpPr/>
      </dsp:nvSpPr>
      <dsp:spPr>
        <a:xfrm>
          <a:off x="4771640" y="973669"/>
          <a:ext cx="1863280" cy="163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Rank based on the path length</a:t>
          </a:r>
          <a:endParaRPr lang="en-US" sz="2000" kern="1200" dirty="0"/>
        </a:p>
      </dsp:txBody>
      <dsp:txXfrm>
        <a:off x="4771640" y="973669"/>
        <a:ext cx="1863280" cy="16332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BF4EB-2E81-4A6B-89E7-A79DC6E99776}">
      <dsp:nvSpPr>
        <dsp:cNvPr id="0" name=""/>
        <dsp:cNvSpPr/>
      </dsp:nvSpPr>
      <dsp:spPr>
        <a:xfrm>
          <a:off x="0" y="602599"/>
          <a:ext cx="8229600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Identify influential seeds in the presence of parallel campaigns</a:t>
          </a:r>
          <a:r>
            <a:rPr lang="en-US" sz="2400" kern="1200" dirty="0" smtClean="0"/>
            <a:t>, </a:t>
          </a:r>
          <a:r>
            <a:rPr lang="en-US" sz="2400" i="1" kern="1200" dirty="0" smtClean="0"/>
            <a:t>to be submitted to Siam Conference on Data Mining, 2014 (October deadline)</a:t>
          </a:r>
          <a:endParaRPr lang="en-US" sz="2400" i="1" kern="1200" dirty="0"/>
        </a:p>
      </dsp:txBody>
      <dsp:txXfrm>
        <a:off x="0" y="602599"/>
        <a:ext cx="8229600" cy="1663200"/>
      </dsp:txXfrm>
    </dsp:sp>
    <dsp:sp modelId="{BF371456-DAAC-43EE-BCE7-CD512F290666}">
      <dsp:nvSpPr>
        <dsp:cNvPr id="0" name=""/>
        <dsp:cNvSpPr/>
      </dsp:nvSpPr>
      <dsp:spPr>
        <a:xfrm>
          <a:off x="411480" y="248359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Paper</a:t>
          </a:r>
          <a:endParaRPr lang="en-US" sz="2400" kern="1200" dirty="0"/>
        </a:p>
      </dsp:txBody>
      <dsp:txXfrm>
        <a:off x="446065" y="282944"/>
        <a:ext cx="5691550" cy="639310"/>
      </dsp:txXfrm>
    </dsp:sp>
    <dsp:sp modelId="{33314C10-89C1-4A20-83D3-40DAFDA7E298}">
      <dsp:nvSpPr>
        <dsp:cNvPr id="0" name=""/>
        <dsp:cNvSpPr/>
      </dsp:nvSpPr>
      <dsp:spPr>
        <a:xfrm>
          <a:off x="0" y="2749639"/>
          <a:ext cx="822960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Identifying rumor sources in a social network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Ranking nodes based on their importance to spread the infection</a:t>
          </a:r>
          <a:endParaRPr lang="en-US" sz="2400" kern="1200" dirty="0"/>
        </a:p>
      </dsp:txBody>
      <dsp:txXfrm>
        <a:off x="0" y="2749639"/>
        <a:ext cx="8229600" cy="1701000"/>
      </dsp:txXfrm>
    </dsp:sp>
    <dsp:sp modelId="{4806DD25-B59B-4174-86A0-4DAFFB98B091}">
      <dsp:nvSpPr>
        <dsp:cNvPr id="0" name=""/>
        <dsp:cNvSpPr/>
      </dsp:nvSpPr>
      <dsp:spPr>
        <a:xfrm>
          <a:off x="411480" y="2395400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Invention Disclosure</a:t>
          </a:r>
          <a:endParaRPr lang="en-US" sz="2400" kern="1200" dirty="0"/>
        </a:p>
      </dsp:txBody>
      <dsp:txXfrm>
        <a:off x="446065" y="2429985"/>
        <a:ext cx="569155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B5B42-A47A-4A46-8C86-68EB5A41FE4D}">
      <dsp:nvSpPr>
        <dsp:cNvPr id="0" name=""/>
        <dsp:cNvSpPr/>
      </dsp:nvSpPr>
      <dsp:spPr>
        <a:xfrm>
          <a:off x="7634" y="536614"/>
          <a:ext cx="2281981" cy="13691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Compute network edge weights</a:t>
          </a:r>
          <a:endParaRPr lang="en-US" sz="1900" kern="1200" dirty="0"/>
        </a:p>
      </dsp:txBody>
      <dsp:txXfrm>
        <a:off x="47736" y="576716"/>
        <a:ext cx="2201777" cy="1288984"/>
      </dsp:txXfrm>
    </dsp:sp>
    <dsp:sp modelId="{44AC39C9-F4EB-4E1A-BF1F-5251E19CC470}">
      <dsp:nvSpPr>
        <dsp:cNvPr id="0" name=""/>
        <dsp:cNvSpPr/>
      </dsp:nvSpPr>
      <dsp:spPr>
        <a:xfrm>
          <a:off x="2490430" y="938243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490430" y="1051429"/>
        <a:ext cx="338646" cy="339559"/>
      </dsp:txXfrm>
    </dsp:sp>
    <dsp:sp modelId="{B0570AC4-C199-4CA4-A36B-803852A9C356}">
      <dsp:nvSpPr>
        <dsp:cNvPr id="0" name=""/>
        <dsp:cNvSpPr/>
      </dsp:nvSpPr>
      <dsp:spPr>
        <a:xfrm>
          <a:off x="3202409" y="536614"/>
          <a:ext cx="2281981" cy="13691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nodes at key locations as monitors (evangelists)</a:t>
          </a:r>
          <a:endParaRPr lang="en-US" sz="1900" kern="1200" dirty="0"/>
        </a:p>
      </dsp:txBody>
      <dsp:txXfrm>
        <a:off x="3242511" y="576716"/>
        <a:ext cx="2201777" cy="1288984"/>
      </dsp:txXfrm>
    </dsp:sp>
    <dsp:sp modelId="{05712F90-756D-4575-93D0-676C82CE9C57}">
      <dsp:nvSpPr>
        <dsp:cNvPr id="0" name=""/>
        <dsp:cNvSpPr/>
      </dsp:nvSpPr>
      <dsp:spPr>
        <a:xfrm>
          <a:off x="5685205" y="938243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85205" y="1051429"/>
        <a:ext cx="338646" cy="339559"/>
      </dsp:txXfrm>
    </dsp:sp>
    <dsp:sp modelId="{68468235-CC15-4C77-B3DB-0664F58D9BFC}">
      <dsp:nvSpPr>
        <dsp:cNvPr id="0" name=""/>
        <dsp:cNvSpPr/>
      </dsp:nvSpPr>
      <dsp:spPr>
        <a:xfrm>
          <a:off x="6397183" y="536614"/>
          <a:ext cx="2281981" cy="13691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Estimate campaign spread based on monitors’ status</a:t>
          </a:r>
          <a:endParaRPr lang="en-US" sz="1900" kern="1200" dirty="0"/>
        </a:p>
      </dsp:txBody>
      <dsp:txXfrm>
        <a:off x="6437285" y="576716"/>
        <a:ext cx="2201777" cy="1288984"/>
      </dsp:txXfrm>
    </dsp:sp>
    <dsp:sp modelId="{91381C58-A840-4EDB-B7DE-21C8CD9962AA}">
      <dsp:nvSpPr>
        <dsp:cNvPr id="0" name=""/>
        <dsp:cNvSpPr/>
      </dsp:nvSpPr>
      <dsp:spPr>
        <a:xfrm rot="5400000">
          <a:off x="7296284" y="2065542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7368395" y="2106617"/>
        <a:ext cx="339559" cy="338646"/>
      </dsp:txXfrm>
    </dsp:sp>
    <dsp:sp modelId="{47D5A067-19C0-42A8-9D86-275AA4D666D6}">
      <dsp:nvSpPr>
        <dsp:cNvPr id="0" name=""/>
        <dsp:cNvSpPr/>
      </dsp:nvSpPr>
      <dsp:spPr>
        <a:xfrm>
          <a:off x="6397183" y="2818596"/>
          <a:ext cx="2281981" cy="13691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Extrapolate spread to find susceptible nodes in the network</a:t>
          </a:r>
          <a:endParaRPr lang="en-US" sz="1900" kern="1200" dirty="0"/>
        </a:p>
      </dsp:txBody>
      <dsp:txXfrm>
        <a:off x="6437285" y="2858698"/>
        <a:ext cx="2201777" cy="1288984"/>
      </dsp:txXfrm>
    </dsp:sp>
    <dsp:sp modelId="{2B30ED91-68DC-419F-BB81-5582D5A1CA9B}">
      <dsp:nvSpPr>
        <dsp:cNvPr id="0" name=""/>
        <dsp:cNvSpPr/>
      </dsp:nvSpPr>
      <dsp:spPr>
        <a:xfrm rot="10800000">
          <a:off x="5712588" y="3220225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857722" y="3333411"/>
        <a:ext cx="338646" cy="339559"/>
      </dsp:txXfrm>
    </dsp:sp>
    <dsp:sp modelId="{63209D0C-A1BC-44A5-9C63-C5E5F4058C93}">
      <dsp:nvSpPr>
        <dsp:cNvPr id="0" name=""/>
        <dsp:cNvSpPr/>
      </dsp:nvSpPr>
      <dsp:spPr>
        <a:xfrm>
          <a:off x="3202409" y="2818596"/>
          <a:ext cx="2281981" cy="13691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key influencers to target these nodes with positive information</a:t>
          </a:r>
          <a:endParaRPr lang="en-US" sz="1900" kern="1200" dirty="0"/>
        </a:p>
      </dsp:txBody>
      <dsp:txXfrm>
        <a:off x="3242511" y="2858698"/>
        <a:ext cx="2201777" cy="1288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B5B42-A47A-4A46-8C86-68EB5A41FE4D}">
      <dsp:nvSpPr>
        <dsp:cNvPr id="0" name=""/>
        <dsp:cNvSpPr/>
      </dsp:nvSpPr>
      <dsp:spPr>
        <a:xfrm>
          <a:off x="7634" y="536614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Compute network edge weights</a:t>
          </a:r>
          <a:endParaRPr lang="en-US" sz="1900" kern="1200" dirty="0"/>
        </a:p>
      </dsp:txBody>
      <dsp:txXfrm>
        <a:off x="47736" y="576716"/>
        <a:ext cx="2201777" cy="1288984"/>
      </dsp:txXfrm>
    </dsp:sp>
    <dsp:sp modelId="{44AC39C9-F4EB-4E1A-BF1F-5251E19CC470}">
      <dsp:nvSpPr>
        <dsp:cNvPr id="0" name=""/>
        <dsp:cNvSpPr/>
      </dsp:nvSpPr>
      <dsp:spPr>
        <a:xfrm>
          <a:off x="2490430" y="938243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490430" y="1051429"/>
        <a:ext cx="338646" cy="339559"/>
      </dsp:txXfrm>
    </dsp:sp>
    <dsp:sp modelId="{B0570AC4-C199-4CA4-A36B-803852A9C356}">
      <dsp:nvSpPr>
        <dsp:cNvPr id="0" name=""/>
        <dsp:cNvSpPr/>
      </dsp:nvSpPr>
      <dsp:spPr>
        <a:xfrm>
          <a:off x="3202409" y="536614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nodes at key locations as monitors (evangelists)</a:t>
          </a:r>
          <a:endParaRPr lang="en-US" sz="1900" kern="1200" dirty="0"/>
        </a:p>
      </dsp:txBody>
      <dsp:txXfrm>
        <a:off x="3242511" y="576716"/>
        <a:ext cx="2201777" cy="1288984"/>
      </dsp:txXfrm>
    </dsp:sp>
    <dsp:sp modelId="{05712F90-756D-4575-93D0-676C82CE9C57}">
      <dsp:nvSpPr>
        <dsp:cNvPr id="0" name=""/>
        <dsp:cNvSpPr/>
      </dsp:nvSpPr>
      <dsp:spPr>
        <a:xfrm>
          <a:off x="5685205" y="938243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85205" y="1051429"/>
        <a:ext cx="338646" cy="339559"/>
      </dsp:txXfrm>
    </dsp:sp>
    <dsp:sp modelId="{68468235-CC15-4C77-B3DB-0664F58D9BFC}">
      <dsp:nvSpPr>
        <dsp:cNvPr id="0" name=""/>
        <dsp:cNvSpPr/>
      </dsp:nvSpPr>
      <dsp:spPr>
        <a:xfrm>
          <a:off x="6397183" y="536614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Estimate campaign spread based on monitors’ status</a:t>
          </a:r>
          <a:endParaRPr lang="en-US" sz="1900" kern="1200" dirty="0"/>
        </a:p>
      </dsp:txBody>
      <dsp:txXfrm>
        <a:off x="6437285" y="576716"/>
        <a:ext cx="2201777" cy="1288984"/>
      </dsp:txXfrm>
    </dsp:sp>
    <dsp:sp modelId="{91381C58-A840-4EDB-B7DE-21C8CD9962AA}">
      <dsp:nvSpPr>
        <dsp:cNvPr id="0" name=""/>
        <dsp:cNvSpPr/>
      </dsp:nvSpPr>
      <dsp:spPr>
        <a:xfrm rot="5400000">
          <a:off x="7296284" y="2065542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7368395" y="2106617"/>
        <a:ext cx="339559" cy="338646"/>
      </dsp:txXfrm>
    </dsp:sp>
    <dsp:sp modelId="{47D5A067-19C0-42A8-9D86-275AA4D666D6}">
      <dsp:nvSpPr>
        <dsp:cNvPr id="0" name=""/>
        <dsp:cNvSpPr/>
      </dsp:nvSpPr>
      <dsp:spPr>
        <a:xfrm>
          <a:off x="6397183" y="2818596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Extrapolate spread to find susceptible nodes in the network</a:t>
          </a:r>
          <a:endParaRPr lang="en-US" sz="1900" kern="1200" dirty="0"/>
        </a:p>
      </dsp:txBody>
      <dsp:txXfrm>
        <a:off x="6437285" y="2858698"/>
        <a:ext cx="2201777" cy="1288984"/>
      </dsp:txXfrm>
    </dsp:sp>
    <dsp:sp modelId="{2B30ED91-68DC-419F-BB81-5582D5A1CA9B}">
      <dsp:nvSpPr>
        <dsp:cNvPr id="0" name=""/>
        <dsp:cNvSpPr/>
      </dsp:nvSpPr>
      <dsp:spPr>
        <a:xfrm rot="10800000">
          <a:off x="5712588" y="3220225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857722" y="3333411"/>
        <a:ext cx="338646" cy="339559"/>
      </dsp:txXfrm>
    </dsp:sp>
    <dsp:sp modelId="{63209D0C-A1BC-44A5-9C63-C5E5F4058C93}">
      <dsp:nvSpPr>
        <dsp:cNvPr id="0" name=""/>
        <dsp:cNvSpPr/>
      </dsp:nvSpPr>
      <dsp:spPr>
        <a:xfrm>
          <a:off x="3202409" y="2818596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key influencers to target these nodes with positive information</a:t>
          </a:r>
          <a:endParaRPr lang="en-US" sz="1900" kern="1200" dirty="0"/>
        </a:p>
      </dsp:txBody>
      <dsp:txXfrm>
        <a:off x="3242511" y="2858698"/>
        <a:ext cx="2201777" cy="1288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B5B42-A47A-4A46-8C86-68EB5A41FE4D}">
      <dsp:nvSpPr>
        <dsp:cNvPr id="0" name=""/>
        <dsp:cNvSpPr/>
      </dsp:nvSpPr>
      <dsp:spPr>
        <a:xfrm>
          <a:off x="7634" y="536614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Compute network edge weights</a:t>
          </a:r>
          <a:endParaRPr lang="en-US" sz="1900" kern="1200" dirty="0"/>
        </a:p>
      </dsp:txBody>
      <dsp:txXfrm>
        <a:off x="47736" y="576716"/>
        <a:ext cx="2201777" cy="1288984"/>
      </dsp:txXfrm>
    </dsp:sp>
    <dsp:sp modelId="{44AC39C9-F4EB-4E1A-BF1F-5251E19CC470}">
      <dsp:nvSpPr>
        <dsp:cNvPr id="0" name=""/>
        <dsp:cNvSpPr/>
      </dsp:nvSpPr>
      <dsp:spPr>
        <a:xfrm>
          <a:off x="2490430" y="938243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490430" y="1051429"/>
        <a:ext cx="338646" cy="339559"/>
      </dsp:txXfrm>
    </dsp:sp>
    <dsp:sp modelId="{B0570AC4-C199-4CA4-A36B-803852A9C356}">
      <dsp:nvSpPr>
        <dsp:cNvPr id="0" name=""/>
        <dsp:cNvSpPr/>
      </dsp:nvSpPr>
      <dsp:spPr>
        <a:xfrm>
          <a:off x="3202409" y="536614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nodes at key locations as monitors (evangelists)</a:t>
          </a:r>
          <a:endParaRPr lang="en-US" sz="1900" kern="1200" dirty="0"/>
        </a:p>
      </dsp:txBody>
      <dsp:txXfrm>
        <a:off x="3242511" y="576716"/>
        <a:ext cx="2201777" cy="1288984"/>
      </dsp:txXfrm>
    </dsp:sp>
    <dsp:sp modelId="{05712F90-756D-4575-93D0-676C82CE9C57}">
      <dsp:nvSpPr>
        <dsp:cNvPr id="0" name=""/>
        <dsp:cNvSpPr/>
      </dsp:nvSpPr>
      <dsp:spPr>
        <a:xfrm>
          <a:off x="5685205" y="938243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85205" y="1051429"/>
        <a:ext cx="338646" cy="339559"/>
      </dsp:txXfrm>
    </dsp:sp>
    <dsp:sp modelId="{68468235-CC15-4C77-B3DB-0664F58D9BFC}">
      <dsp:nvSpPr>
        <dsp:cNvPr id="0" name=""/>
        <dsp:cNvSpPr/>
      </dsp:nvSpPr>
      <dsp:spPr>
        <a:xfrm>
          <a:off x="6397183" y="536614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Estimate campaign spread based on monitors’ status</a:t>
          </a:r>
          <a:endParaRPr lang="en-US" sz="1900" kern="1200" dirty="0"/>
        </a:p>
      </dsp:txBody>
      <dsp:txXfrm>
        <a:off x="6437285" y="576716"/>
        <a:ext cx="2201777" cy="1288984"/>
      </dsp:txXfrm>
    </dsp:sp>
    <dsp:sp modelId="{91381C58-A840-4EDB-B7DE-21C8CD9962AA}">
      <dsp:nvSpPr>
        <dsp:cNvPr id="0" name=""/>
        <dsp:cNvSpPr/>
      </dsp:nvSpPr>
      <dsp:spPr>
        <a:xfrm rot="5400000">
          <a:off x="7296284" y="2065542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7368395" y="2106617"/>
        <a:ext cx="339559" cy="338646"/>
      </dsp:txXfrm>
    </dsp:sp>
    <dsp:sp modelId="{47D5A067-19C0-42A8-9D86-275AA4D666D6}">
      <dsp:nvSpPr>
        <dsp:cNvPr id="0" name=""/>
        <dsp:cNvSpPr/>
      </dsp:nvSpPr>
      <dsp:spPr>
        <a:xfrm>
          <a:off x="6397183" y="2818596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Extrapolate spread to find susceptible nodes in the network</a:t>
          </a:r>
          <a:endParaRPr lang="en-US" sz="1900" kern="1200" dirty="0"/>
        </a:p>
      </dsp:txBody>
      <dsp:txXfrm>
        <a:off x="6437285" y="2858698"/>
        <a:ext cx="2201777" cy="1288984"/>
      </dsp:txXfrm>
    </dsp:sp>
    <dsp:sp modelId="{2B30ED91-68DC-419F-BB81-5582D5A1CA9B}">
      <dsp:nvSpPr>
        <dsp:cNvPr id="0" name=""/>
        <dsp:cNvSpPr/>
      </dsp:nvSpPr>
      <dsp:spPr>
        <a:xfrm rot="10800000">
          <a:off x="5712588" y="3220225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857722" y="3333411"/>
        <a:ext cx="338646" cy="339559"/>
      </dsp:txXfrm>
    </dsp:sp>
    <dsp:sp modelId="{63209D0C-A1BC-44A5-9C63-C5E5F4058C93}">
      <dsp:nvSpPr>
        <dsp:cNvPr id="0" name=""/>
        <dsp:cNvSpPr/>
      </dsp:nvSpPr>
      <dsp:spPr>
        <a:xfrm>
          <a:off x="3202409" y="2818596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key influencers to target these nodes with positive information</a:t>
          </a:r>
          <a:endParaRPr lang="en-US" sz="1900" kern="1200" dirty="0"/>
        </a:p>
      </dsp:txBody>
      <dsp:txXfrm>
        <a:off x="3242511" y="2858698"/>
        <a:ext cx="2201777" cy="12889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B5B42-A47A-4A46-8C86-68EB5A41FE4D}">
      <dsp:nvSpPr>
        <dsp:cNvPr id="0" name=""/>
        <dsp:cNvSpPr/>
      </dsp:nvSpPr>
      <dsp:spPr>
        <a:xfrm>
          <a:off x="7634" y="536614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Compute network edge weights</a:t>
          </a:r>
          <a:endParaRPr lang="en-US" sz="1900" kern="1200" dirty="0"/>
        </a:p>
      </dsp:txBody>
      <dsp:txXfrm>
        <a:off x="47736" y="576716"/>
        <a:ext cx="2201777" cy="1288984"/>
      </dsp:txXfrm>
    </dsp:sp>
    <dsp:sp modelId="{44AC39C9-F4EB-4E1A-BF1F-5251E19CC470}">
      <dsp:nvSpPr>
        <dsp:cNvPr id="0" name=""/>
        <dsp:cNvSpPr/>
      </dsp:nvSpPr>
      <dsp:spPr>
        <a:xfrm>
          <a:off x="2490430" y="938243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490430" y="1051429"/>
        <a:ext cx="338646" cy="339559"/>
      </dsp:txXfrm>
    </dsp:sp>
    <dsp:sp modelId="{B0570AC4-C199-4CA4-A36B-803852A9C356}">
      <dsp:nvSpPr>
        <dsp:cNvPr id="0" name=""/>
        <dsp:cNvSpPr/>
      </dsp:nvSpPr>
      <dsp:spPr>
        <a:xfrm>
          <a:off x="3202409" y="536614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nodes at key locations as monitors (evangelists)</a:t>
          </a:r>
          <a:endParaRPr lang="en-US" sz="1900" kern="1200" dirty="0"/>
        </a:p>
      </dsp:txBody>
      <dsp:txXfrm>
        <a:off x="3242511" y="576716"/>
        <a:ext cx="2201777" cy="1288984"/>
      </dsp:txXfrm>
    </dsp:sp>
    <dsp:sp modelId="{05712F90-756D-4575-93D0-676C82CE9C57}">
      <dsp:nvSpPr>
        <dsp:cNvPr id="0" name=""/>
        <dsp:cNvSpPr/>
      </dsp:nvSpPr>
      <dsp:spPr>
        <a:xfrm>
          <a:off x="5685205" y="938243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85205" y="1051429"/>
        <a:ext cx="338646" cy="339559"/>
      </dsp:txXfrm>
    </dsp:sp>
    <dsp:sp modelId="{68468235-CC15-4C77-B3DB-0664F58D9BFC}">
      <dsp:nvSpPr>
        <dsp:cNvPr id="0" name=""/>
        <dsp:cNvSpPr/>
      </dsp:nvSpPr>
      <dsp:spPr>
        <a:xfrm>
          <a:off x="6397183" y="536614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Estimate campaign spread based on monitors’ status</a:t>
          </a:r>
          <a:endParaRPr lang="en-US" sz="1900" kern="1200" dirty="0"/>
        </a:p>
      </dsp:txBody>
      <dsp:txXfrm>
        <a:off x="6437285" y="576716"/>
        <a:ext cx="2201777" cy="1288984"/>
      </dsp:txXfrm>
    </dsp:sp>
    <dsp:sp modelId="{91381C58-A840-4EDB-B7DE-21C8CD9962AA}">
      <dsp:nvSpPr>
        <dsp:cNvPr id="0" name=""/>
        <dsp:cNvSpPr/>
      </dsp:nvSpPr>
      <dsp:spPr>
        <a:xfrm rot="5400000">
          <a:off x="7296284" y="2065542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7368395" y="2106617"/>
        <a:ext cx="339559" cy="338646"/>
      </dsp:txXfrm>
    </dsp:sp>
    <dsp:sp modelId="{47D5A067-19C0-42A8-9D86-275AA4D666D6}">
      <dsp:nvSpPr>
        <dsp:cNvPr id="0" name=""/>
        <dsp:cNvSpPr/>
      </dsp:nvSpPr>
      <dsp:spPr>
        <a:xfrm>
          <a:off x="6397183" y="2818596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Extrapolate spread to find susceptible nodes in the network</a:t>
          </a:r>
          <a:endParaRPr lang="en-US" sz="1900" kern="1200" dirty="0"/>
        </a:p>
      </dsp:txBody>
      <dsp:txXfrm>
        <a:off x="6437285" y="2858698"/>
        <a:ext cx="2201777" cy="1288984"/>
      </dsp:txXfrm>
    </dsp:sp>
    <dsp:sp modelId="{2B30ED91-68DC-419F-BB81-5582D5A1CA9B}">
      <dsp:nvSpPr>
        <dsp:cNvPr id="0" name=""/>
        <dsp:cNvSpPr/>
      </dsp:nvSpPr>
      <dsp:spPr>
        <a:xfrm rot="10800000">
          <a:off x="5712588" y="3220225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857722" y="3333411"/>
        <a:ext cx="338646" cy="339559"/>
      </dsp:txXfrm>
    </dsp:sp>
    <dsp:sp modelId="{63209D0C-A1BC-44A5-9C63-C5E5F4058C93}">
      <dsp:nvSpPr>
        <dsp:cNvPr id="0" name=""/>
        <dsp:cNvSpPr/>
      </dsp:nvSpPr>
      <dsp:spPr>
        <a:xfrm>
          <a:off x="3202409" y="2818596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key influencers to target these nodes with positive information</a:t>
          </a:r>
          <a:endParaRPr lang="en-US" sz="1900" kern="1200" dirty="0"/>
        </a:p>
      </dsp:txBody>
      <dsp:txXfrm>
        <a:off x="3242511" y="2858698"/>
        <a:ext cx="2201777" cy="12889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751F7-89C6-4102-8EB7-6A26CF677253}">
      <dsp:nvSpPr>
        <dsp:cNvPr id="0" name=""/>
        <dsp:cNvSpPr/>
      </dsp:nvSpPr>
      <dsp:spPr>
        <a:xfrm>
          <a:off x="2877" y="1784895"/>
          <a:ext cx="1953617" cy="9768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Monitor Selection</a:t>
          </a:r>
          <a:endParaRPr lang="en-US" sz="2200" kern="1200" dirty="0"/>
        </a:p>
      </dsp:txBody>
      <dsp:txXfrm>
        <a:off x="31487" y="1813505"/>
        <a:ext cx="1896397" cy="919588"/>
      </dsp:txXfrm>
    </dsp:sp>
    <dsp:sp modelId="{172D23A1-4B7B-49D9-8DA3-5402B49630E0}">
      <dsp:nvSpPr>
        <dsp:cNvPr id="0" name=""/>
        <dsp:cNvSpPr/>
      </dsp:nvSpPr>
      <dsp:spPr>
        <a:xfrm>
          <a:off x="1956494" y="2253964"/>
          <a:ext cx="781446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781446" y="1933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27681" y="2253763"/>
        <a:ext cx="39072" cy="39072"/>
      </dsp:txXfrm>
    </dsp:sp>
    <dsp:sp modelId="{E661BD98-3AF8-4B0F-8A71-0F4B84E39445}">
      <dsp:nvSpPr>
        <dsp:cNvPr id="0" name=""/>
        <dsp:cNvSpPr/>
      </dsp:nvSpPr>
      <dsp:spPr>
        <a:xfrm>
          <a:off x="2737941" y="1784895"/>
          <a:ext cx="1953617" cy="9768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Ping the monitors</a:t>
          </a:r>
          <a:endParaRPr lang="en-US" sz="2200" kern="1200" dirty="0"/>
        </a:p>
      </dsp:txBody>
      <dsp:txXfrm>
        <a:off x="2766551" y="1813505"/>
        <a:ext cx="1896397" cy="919588"/>
      </dsp:txXfrm>
    </dsp:sp>
    <dsp:sp modelId="{8657D406-B2EC-4E9B-9E0D-B031E1436172}">
      <dsp:nvSpPr>
        <dsp:cNvPr id="0" name=""/>
        <dsp:cNvSpPr/>
      </dsp:nvSpPr>
      <dsp:spPr>
        <a:xfrm rot="19457599">
          <a:off x="4601104" y="1973131"/>
          <a:ext cx="962354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962354" y="1933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58223" y="1968408"/>
        <a:ext cx="48117" cy="48117"/>
      </dsp:txXfrm>
    </dsp:sp>
    <dsp:sp modelId="{2DB20B2F-DD8B-42CF-8853-44BDEC0AD7FE}">
      <dsp:nvSpPr>
        <dsp:cNvPr id="0" name=""/>
        <dsp:cNvSpPr/>
      </dsp:nvSpPr>
      <dsp:spPr>
        <a:xfrm>
          <a:off x="5473005" y="1223230"/>
          <a:ext cx="1953617" cy="9768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Seen the negative campaign</a:t>
          </a:r>
          <a:endParaRPr lang="en-US" sz="2200" kern="1200" dirty="0"/>
        </a:p>
      </dsp:txBody>
      <dsp:txXfrm>
        <a:off x="5501615" y="1251840"/>
        <a:ext cx="1896397" cy="919588"/>
      </dsp:txXfrm>
    </dsp:sp>
    <dsp:sp modelId="{7958F7F5-03BF-4AE6-BE0F-B2AB57AB51DC}">
      <dsp:nvSpPr>
        <dsp:cNvPr id="0" name=""/>
        <dsp:cNvSpPr/>
      </dsp:nvSpPr>
      <dsp:spPr>
        <a:xfrm rot="2142401">
          <a:off x="4601104" y="2534796"/>
          <a:ext cx="962354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962354" y="1933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58223" y="2530073"/>
        <a:ext cx="48117" cy="48117"/>
      </dsp:txXfrm>
    </dsp:sp>
    <dsp:sp modelId="{8F741D54-FBD2-4B6C-8BEC-FE6F7FF7D063}">
      <dsp:nvSpPr>
        <dsp:cNvPr id="0" name=""/>
        <dsp:cNvSpPr/>
      </dsp:nvSpPr>
      <dsp:spPr>
        <a:xfrm>
          <a:off x="5473005" y="2346560"/>
          <a:ext cx="1953617" cy="9768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Not seen the negative campaign</a:t>
          </a:r>
          <a:endParaRPr lang="en-US" sz="2200" kern="1200" dirty="0"/>
        </a:p>
      </dsp:txBody>
      <dsp:txXfrm>
        <a:off x="5501615" y="2375170"/>
        <a:ext cx="1896397" cy="9195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5204F-CC01-4857-A9E9-F4B5B146CF8C}">
      <dsp:nvSpPr>
        <dsp:cNvPr id="0" name=""/>
        <dsp:cNvSpPr/>
      </dsp:nvSpPr>
      <dsp:spPr>
        <a:xfrm>
          <a:off x="419" y="1324"/>
          <a:ext cx="6933360" cy="1111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Given: Graph topology,  Positive Monitors, Negative Monitors</a:t>
          </a:r>
        </a:p>
      </dsp:txBody>
      <dsp:txXfrm>
        <a:off x="32985" y="33890"/>
        <a:ext cx="6868228" cy="1046762"/>
      </dsp:txXfrm>
    </dsp:sp>
    <dsp:sp modelId="{EE7FB43A-5F1B-42E5-9533-A4F2D2A2841F}">
      <dsp:nvSpPr>
        <dsp:cNvPr id="0" name=""/>
        <dsp:cNvSpPr/>
      </dsp:nvSpPr>
      <dsp:spPr>
        <a:xfrm>
          <a:off x="419" y="1204609"/>
          <a:ext cx="6933360" cy="1111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All the nodes: potential sources</a:t>
          </a:r>
        </a:p>
      </dsp:txBody>
      <dsp:txXfrm>
        <a:off x="32985" y="1237175"/>
        <a:ext cx="6868228" cy="1046762"/>
      </dsp:txXfrm>
    </dsp:sp>
    <dsp:sp modelId="{796E6FBB-3AAE-4455-8DC9-2CC21FAA3294}">
      <dsp:nvSpPr>
        <dsp:cNvPr id="0" name=""/>
        <dsp:cNvSpPr/>
      </dsp:nvSpPr>
      <dsp:spPr>
        <a:xfrm>
          <a:off x="419" y="2407895"/>
          <a:ext cx="6933360" cy="1111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Potential sources filtered on various factors</a:t>
          </a:r>
          <a:endParaRPr lang="en-US" sz="3000" kern="1200" dirty="0"/>
        </a:p>
      </dsp:txBody>
      <dsp:txXfrm>
        <a:off x="32985" y="2440461"/>
        <a:ext cx="6868228" cy="1046762"/>
      </dsp:txXfrm>
    </dsp:sp>
    <dsp:sp modelId="{E954C816-5076-4850-9C6E-CB30F2577D8A}">
      <dsp:nvSpPr>
        <dsp:cNvPr id="0" name=""/>
        <dsp:cNvSpPr/>
      </dsp:nvSpPr>
      <dsp:spPr>
        <a:xfrm>
          <a:off x="419" y="3611180"/>
          <a:ext cx="1706463" cy="1111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Reachability to the Positive Monitors</a:t>
          </a:r>
          <a:endParaRPr lang="en-US" sz="1800" kern="1200" dirty="0"/>
        </a:p>
      </dsp:txBody>
      <dsp:txXfrm>
        <a:off x="32985" y="3643746"/>
        <a:ext cx="1641331" cy="1046762"/>
      </dsp:txXfrm>
    </dsp:sp>
    <dsp:sp modelId="{300A4137-D8D5-4528-AE5F-0A839D37E152}">
      <dsp:nvSpPr>
        <dsp:cNvPr id="0" name=""/>
        <dsp:cNvSpPr/>
      </dsp:nvSpPr>
      <dsp:spPr>
        <a:xfrm>
          <a:off x="1742718" y="3611180"/>
          <a:ext cx="1706463" cy="1111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Distance from the Positive Monitors</a:t>
          </a:r>
          <a:endParaRPr lang="en-US" sz="1800" kern="1200" dirty="0"/>
        </a:p>
      </dsp:txBody>
      <dsp:txXfrm>
        <a:off x="1775284" y="3643746"/>
        <a:ext cx="1641331" cy="1046762"/>
      </dsp:txXfrm>
    </dsp:sp>
    <dsp:sp modelId="{ACE231FD-5CC4-4F97-BEE4-53BA019E27F2}">
      <dsp:nvSpPr>
        <dsp:cNvPr id="0" name=""/>
        <dsp:cNvSpPr/>
      </dsp:nvSpPr>
      <dsp:spPr>
        <a:xfrm>
          <a:off x="3485017" y="3611180"/>
          <a:ext cx="1706463" cy="1111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Reachability to the Negative Monitors</a:t>
          </a:r>
          <a:endParaRPr lang="en-US" sz="1800" kern="1200" dirty="0"/>
        </a:p>
      </dsp:txBody>
      <dsp:txXfrm>
        <a:off x="3517583" y="3643746"/>
        <a:ext cx="1641331" cy="1046762"/>
      </dsp:txXfrm>
    </dsp:sp>
    <dsp:sp modelId="{071C8C2A-9F9C-451F-BF19-60D9A85B3574}">
      <dsp:nvSpPr>
        <dsp:cNvPr id="0" name=""/>
        <dsp:cNvSpPr/>
      </dsp:nvSpPr>
      <dsp:spPr>
        <a:xfrm>
          <a:off x="5227316" y="3611180"/>
          <a:ext cx="1706463" cy="1111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Distance from the Negative Monitors</a:t>
          </a:r>
          <a:endParaRPr lang="en-US" sz="1800" kern="1200" dirty="0"/>
        </a:p>
      </dsp:txBody>
      <dsp:txXfrm>
        <a:off x="5259882" y="3643746"/>
        <a:ext cx="1641331" cy="10467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D1EA9-C193-4E1A-BBD0-741CAB1BB541}">
      <dsp:nvSpPr>
        <dsp:cNvPr id="0" name=""/>
        <dsp:cNvSpPr/>
      </dsp:nvSpPr>
      <dsp:spPr>
        <a:xfrm>
          <a:off x="2401406" y="1118591"/>
          <a:ext cx="5206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673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47961" y="1161555"/>
        <a:ext cx="27563" cy="5512"/>
      </dsp:txXfrm>
    </dsp:sp>
    <dsp:sp modelId="{374235D8-598E-4524-BC9F-50868E57B5D4}">
      <dsp:nvSpPr>
        <dsp:cNvPr id="0" name=""/>
        <dsp:cNvSpPr/>
      </dsp:nvSpPr>
      <dsp:spPr>
        <a:xfrm>
          <a:off x="6367" y="445259"/>
          <a:ext cx="2396839" cy="1438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Given : Graph G, Positive Monitors, Negative Monitors</a:t>
          </a:r>
          <a:endParaRPr lang="en-US" sz="2100" kern="1200" dirty="0"/>
        </a:p>
      </dsp:txBody>
      <dsp:txXfrm>
        <a:off x="6367" y="445259"/>
        <a:ext cx="2396839" cy="1438103"/>
      </dsp:txXfrm>
    </dsp:sp>
    <dsp:sp modelId="{801AA6E0-2A85-4963-A33D-7B4ADD544726}">
      <dsp:nvSpPr>
        <dsp:cNvPr id="0" name=""/>
        <dsp:cNvSpPr/>
      </dsp:nvSpPr>
      <dsp:spPr>
        <a:xfrm>
          <a:off x="5349519" y="1118591"/>
          <a:ext cx="5206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673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96074" y="1161555"/>
        <a:ext cx="27563" cy="5512"/>
      </dsp:txXfrm>
    </dsp:sp>
    <dsp:sp modelId="{A0E91233-F814-4428-84E4-91AEB35AFB77}">
      <dsp:nvSpPr>
        <dsp:cNvPr id="0" name=""/>
        <dsp:cNvSpPr/>
      </dsp:nvSpPr>
      <dsp:spPr>
        <a:xfrm>
          <a:off x="2954480" y="445259"/>
          <a:ext cx="2396839" cy="1438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Reverse the edges in the graph G</a:t>
          </a:r>
          <a:endParaRPr lang="en-US" sz="2100" kern="1200" dirty="0"/>
        </a:p>
      </dsp:txBody>
      <dsp:txXfrm>
        <a:off x="2954480" y="445259"/>
        <a:ext cx="2396839" cy="1438103"/>
      </dsp:txXfrm>
    </dsp:sp>
    <dsp:sp modelId="{97423560-D31B-447F-9FF1-A17D56BED156}">
      <dsp:nvSpPr>
        <dsp:cNvPr id="0" name=""/>
        <dsp:cNvSpPr/>
      </dsp:nvSpPr>
      <dsp:spPr>
        <a:xfrm>
          <a:off x="1204787" y="1881563"/>
          <a:ext cx="5896225" cy="520673"/>
        </a:xfrm>
        <a:custGeom>
          <a:avLst/>
          <a:gdLst/>
          <a:ahLst/>
          <a:cxnLst/>
          <a:rect l="0" t="0" r="0" b="0"/>
          <a:pathLst>
            <a:path>
              <a:moveTo>
                <a:pt x="5896225" y="0"/>
              </a:moveTo>
              <a:lnTo>
                <a:pt x="5896225" y="277436"/>
              </a:lnTo>
              <a:lnTo>
                <a:pt x="0" y="277436"/>
              </a:lnTo>
              <a:lnTo>
                <a:pt x="0" y="520673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04851" y="2139143"/>
        <a:ext cx="296097" cy="5512"/>
      </dsp:txXfrm>
    </dsp:sp>
    <dsp:sp modelId="{DD01B9FB-DF4C-4BAE-BD31-115AE4804954}">
      <dsp:nvSpPr>
        <dsp:cNvPr id="0" name=""/>
        <dsp:cNvSpPr/>
      </dsp:nvSpPr>
      <dsp:spPr>
        <a:xfrm>
          <a:off x="5902593" y="445259"/>
          <a:ext cx="2396839" cy="1438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Set1: Set of nodes that can be influenced by Positive Monitors</a:t>
          </a:r>
        </a:p>
      </dsp:txBody>
      <dsp:txXfrm>
        <a:off x="5902593" y="445259"/>
        <a:ext cx="2396839" cy="1438103"/>
      </dsp:txXfrm>
    </dsp:sp>
    <dsp:sp modelId="{E1F15271-D54F-458D-AE87-A505CCAD6ABC}">
      <dsp:nvSpPr>
        <dsp:cNvPr id="0" name=""/>
        <dsp:cNvSpPr/>
      </dsp:nvSpPr>
      <dsp:spPr>
        <a:xfrm>
          <a:off x="2401406" y="3107968"/>
          <a:ext cx="5206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673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47961" y="3150932"/>
        <a:ext cx="27563" cy="5512"/>
      </dsp:txXfrm>
    </dsp:sp>
    <dsp:sp modelId="{65410A42-70FD-490A-93D8-E10B1244C4D5}">
      <dsp:nvSpPr>
        <dsp:cNvPr id="0" name=""/>
        <dsp:cNvSpPr/>
      </dsp:nvSpPr>
      <dsp:spPr>
        <a:xfrm>
          <a:off x="6367" y="2434636"/>
          <a:ext cx="2396839" cy="1438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Set2: set of nodes that can be influenced by Negative Monitors</a:t>
          </a:r>
          <a:endParaRPr lang="en-US" sz="2100" kern="1200" dirty="0"/>
        </a:p>
      </dsp:txBody>
      <dsp:txXfrm>
        <a:off x="6367" y="2434636"/>
        <a:ext cx="2396839" cy="1438103"/>
      </dsp:txXfrm>
    </dsp:sp>
    <dsp:sp modelId="{7BDEB59A-76E6-4CB1-BA8B-78C801DBAAE1}">
      <dsp:nvSpPr>
        <dsp:cNvPr id="0" name=""/>
        <dsp:cNvSpPr/>
      </dsp:nvSpPr>
      <dsp:spPr>
        <a:xfrm>
          <a:off x="2954480" y="2434636"/>
          <a:ext cx="2396839" cy="1438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Potential Source: Set1 not in Set2</a:t>
          </a:r>
          <a:endParaRPr lang="en-US" sz="2100" kern="1200" dirty="0"/>
        </a:p>
      </dsp:txBody>
      <dsp:txXfrm>
        <a:off x="2954480" y="2434636"/>
        <a:ext cx="2396839" cy="14381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B5B42-A47A-4A46-8C86-68EB5A41FE4D}">
      <dsp:nvSpPr>
        <dsp:cNvPr id="0" name=""/>
        <dsp:cNvSpPr/>
      </dsp:nvSpPr>
      <dsp:spPr>
        <a:xfrm>
          <a:off x="7634" y="536614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Compute network edge weights</a:t>
          </a:r>
          <a:endParaRPr lang="en-US" sz="1900" kern="1200" dirty="0"/>
        </a:p>
      </dsp:txBody>
      <dsp:txXfrm>
        <a:off x="47736" y="576716"/>
        <a:ext cx="2201777" cy="1288984"/>
      </dsp:txXfrm>
    </dsp:sp>
    <dsp:sp modelId="{44AC39C9-F4EB-4E1A-BF1F-5251E19CC470}">
      <dsp:nvSpPr>
        <dsp:cNvPr id="0" name=""/>
        <dsp:cNvSpPr/>
      </dsp:nvSpPr>
      <dsp:spPr>
        <a:xfrm>
          <a:off x="2490430" y="938243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490430" y="1051429"/>
        <a:ext cx="338646" cy="339559"/>
      </dsp:txXfrm>
    </dsp:sp>
    <dsp:sp modelId="{B0570AC4-C199-4CA4-A36B-803852A9C356}">
      <dsp:nvSpPr>
        <dsp:cNvPr id="0" name=""/>
        <dsp:cNvSpPr/>
      </dsp:nvSpPr>
      <dsp:spPr>
        <a:xfrm>
          <a:off x="3202409" y="536614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nodes at key locations as monitors (evangelists)</a:t>
          </a:r>
          <a:endParaRPr lang="en-US" sz="1900" kern="1200" dirty="0"/>
        </a:p>
      </dsp:txBody>
      <dsp:txXfrm>
        <a:off x="3242511" y="576716"/>
        <a:ext cx="2201777" cy="1288984"/>
      </dsp:txXfrm>
    </dsp:sp>
    <dsp:sp modelId="{05712F90-756D-4575-93D0-676C82CE9C57}">
      <dsp:nvSpPr>
        <dsp:cNvPr id="0" name=""/>
        <dsp:cNvSpPr/>
      </dsp:nvSpPr>
      <dsp:spPr>
        <a:xfrm>
          <a:off x="5685205" y="938243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85205" y="1051429"/>
        <a:ext cx="338646" cy="339559"/>
      </dsp:txXfrm>
    </dsp:sp>
    <dsp:sp modelId="{68468235-CC15-4C77-B3DB-0664F58D9BFC}">
      <dsp:nvSpPr>
        <dsp:cNvPr id="0" name=""/>
        <dsp:cNvSpPr/>
      </dsp:nvSpPr>
      <dsp:spPr>
        <a:xfrm>
          <a:off x="6397183" y="536614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Estimate campaign spread based on monitors’ status</a:t>
          </a:r>
          <a:endParaRPr lang="en-US" sz="1900" kern="1200" dirty="0"/>
        </a:p>
      </dsp:txBody>
      <dsp:txXfrm>
        <a:off x="6437285" y="576716"/>
        <a:ext cx="2201777" cy="1288984"/>
      </dsp:txXfrm>
    </dsp:sp>
    <dsp:sp modelId="{91381C58-A840-4EDB-B7DE-21C8CD9962AA}">
      <dsp:nvSpPr>
        <dsp:cNvPr id="0" name=""/>
        <dsp:cNvSpPr/>
      </dsp:nvSpPr>
      <dsp:spPr>
        <a:xfrm rot="5400000">
          <a:off x="7296284" y="2065542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7368395" y="2106617"/>
        <a:ext cx="339559" cy="338646"/>
      </dsp:txXfrm>
    </dsp:sp>
    <dsp:sp modelId="{47D5A067-19C0-42A8-9D86-275AA4D666D6}">
      <dsp:nvSpPr>
        <dsp:cNvPr id="0" name=""/>
        <dsp:cNvSpPr/>
      </dsp:nvSpPr>
      <dsp:spPr>
        <a:xfrm>
          <a:off x="6397183" y="2818596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Extrapolate spread to find susceptible nodes in the network</a:t>
          </a:r>
          <a:endParaRPr lang="en-US" sz="1900" kern="1200" dirty="0"/>
        </a:p>
      </dsp:txBody>
      <dsp:txXfrm>
        <a:off x="6437285" y="2858698"/>
        <a:ext cx="2201777" cy="1288984"/>
      </dsp:txXfrm>
    </dsp:sp>
    <dsp:sp modelId="{2B30ED91-68DC-419F-BB81-5582D5A1CA9B}">
      <dsp:nvSpPr>
        <dsp:cNvPr id="0" name=""/>
        <dsp:cNvSpPr/>
      </dsp:nvSpPr>
      <dsp:spPr>
        <a:xfrm rot="10800000">
          <a:off x="5712588" y="3220225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857722" y="3333411"/>
        <a:ext cx="338646" cy="339559"/>
      </dsp:txXfrm>
    </dsp:sp>
    <dsp:sp modelId="{63209D0C-A1BC-44A5-9C63-C5E5F4058C93}">
      <dsp:nvSpPr>
        <dsp:cNvPr id="0" name=""/>
        <dsp:cNvSpPr/>
      </dsp:nvSpPr>
      <dsp:spPr>
        <a:xfrm>
          <a:off x="3202409" y="2818596"/>
          <a:ext cx="2281981" cy="136918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key influencers to target these nodes with positive information</a:t>
          </a:r>
          <a:endParaRPr lang="en-US" sz="1900" kern="1200" dirty="0"/>
        </a:p>
      </dsp:txBody>
      <dsp:txXfrm>
        <a:off x="3242511" y="2858698"/>
        <a:ext cx="2201777" cy="128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C5B30-64A8-4809-96DF-7BC41D070238}" type="datetimeFigureOut">
              <a:rPr lang="en-US" smtClean="0"/>
              <a:pPr/>
              <a:t>12-Jul-13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9EBA9-8E9F-4073-BB05-E36C063AC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1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54A9C-A286-4D15-969A-0F25B6B043F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8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96988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12" y="1525530"/>
            <a:ext cx="8190798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012" y="1890011"/>
            <a:ext cx="8190798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AD85-CBFA-4E3B-A87A-8D7A9B8680FF}" type="datetimeFigureOut">
              <a:rPr lang="en-US" smtClean="0"/>
              <a:pPr/>
              <a:t>12-Jul-13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7BC9974-1D9A-4C6B-8010-E1895A45DC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dobe_logo_tag_top_7-8in_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013" y="0"/>
            <a:ext cx="273844" cy="6116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709472" y="6530341"/>
            <a:ext cx="337373" cy="327660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t="46560" r="185" b="20951"/>
          <a:stretch/>
        </p:blipFill>
        <p:spPr>
          <a:xfrm>
            <a:off x="0" y="2465472"/>
            <a:ext cx="9144095" cy="3976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AD85-CBFA-4E3B-A87A-8D7A9B8680FF}" type="datetimeFigureOut">
              <a:rPr lang="en-US" smtClean="0"/>
              <a:pPr/>
              <a:t>12-Jul-13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9974-1D9A-4C6B-8010-E1895A45D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AD85-CBFA-4E3B-A87A-8D7A9B8680FF}" type="datetimeFigureOut">
              <a:rPr lang="en-US" smtClean="0"/>
              <a:pPr/>
              <a:t>12-Jul-13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9974-1D9A-4C6B-8010-E1895A45D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AD85-CBFA-4E3B-A87A-8D7A9B8680FF}" type="datetimeFigureOut">
              <a:rPr lang="en-US" smtClean="0"/>
              <a:pPr/>
              <a:t>12-Jul-13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9974-1D9A-4C6B-8010-E1895A45DC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742951"/>
            <a:ext cx="9144000" cy="5699124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AD85-CBFA-4E3B-A87A-8D7A9B8680FF}" type="datetimeFigureOut">
              <a:rPr lang="en-US" smtClean="0"/>
              <a:pPr/>
              <a:t>12-Jul-13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9974-1D9A-4C6B-8010-E1895A45DC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777875"/>
            <a:ext cx="9144000" cy="5664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"/>
            <a:ext cx="9144000" cy="779463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442077"/>
            <a:ext cx="9144000" cy="415925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228600" y="6487239"/>
            <a:ext cx="388727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 smtClean="0">
                <a:solidFill>
                  <a:srgbClr val="FFFFFF"/>
                </a:solidFill>
                <a:latin typeface="Adobe Clean" pitchFamily="-111" charset="0"/>
              </a:rPr>
              <a:t>© 2013 Adobe Systems Incorporated.  All Rights Reserved.  Adobe Confidential.</a:t>
            </a:r>
            <a:endParaRPr lang="en-US" sz="700" dirty="0">
              <a:solidFill>
                <a:srgbClr val="FFFFFF"/>
              </a:solidFill>
              <a:latin typeface="Adobe Clean" pitchFamily="-111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4150"/>
            <a:ext cx="8686800" cy="411162"/>
          </a:xfrm>
          <a:prstGeom prst="rect">
            <a:avLst/>
          </a:prstGeom>
        </p:spPr>
        <p:txBody>
          <a:bodyPr vert="horz" lIns="108829" tIns="54414" rIns="108829" bIns="54414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181600"/>
          </a:xfrm>
          <a:prstGeom prst="rect">
            <a:avLst/>
          </a:prstGeom>
        </p:spPr>
        <p:txBody>
          <a:bodyPr vert="horz" lIns="108829" tIns="54414" rIns="108829" bIns="544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1000" y="6629400"/>
            <a:ext cx="762000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77BFAD85-CBFA-4E3B-A87A-8D7A9B8680FF}" type="datetimeFigureOut">
              <a:rPr lang="en-US" smtClean="0"/>
              <a:pPr/>
              <a:t>12-Jul-13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136" y="6629400"/>
            <a:ext cx="3903664" cy="168274"/>
          </a:xfrm>
          <a:prstGeom prst="rect">
            <a:avLst/>
          </a:prstGeom>
        </p:spPr>
        <p:txBody>
          <a:bodyPr vert="horz" lIns="0" tIns="54414" rIns="108829" bIns="54414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477000"/>
            <a:ext cx="762000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7BC9974-1D9A-4C6B-8010-E1895A45DC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9"/>
          <p:cNvGrpSpPr/>
          <p:nvPr/>
        </p:nvGrpSpPr>
        <p:grpSpPr>
          <a:xfrm>
            <a:off x="8783955" y="6531903"/>
            <a:ext cx="146148" cy="244852"/>
            <a:chOff x="8786300" y="6528874"/>
            <a:chExt cx="204225" cy="256615"/>
          </a:xfrm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788450" y="6725362"/>
              <a:ext cx="36545" cy="60127"/>
            </a:xfrm>
            <a:custGeom>
              <a:avLst/>
              <a:gdLst>
                <a:gd name="T0" fmla="*/ 540229938 w 212"/>
                <a:gd name="T1" fmla="*/ 2083798107 h 332"/>
                <a:gd name="T2" fmla="*/ 426475886 w 212"/>
                <a:gd name="T3" fmla="*/ 2147483647 h 332"/>
                <a:gd name="T4" fmla="*/ 0 w 212"/>
                <a:gd name="T5" fmla="*/ 2147483647 h 332"/>
                <a:gd name="T6" fmla="*/ 525996886 w 212"/>
                <a:gd name="T7" fmla="*/ 0 h 332"/>
                <a:gd name="T8" fmla="*/ 1037797444 w 212"/>
                <a:gd name="T9" fmla="*/ 0 h 332"/>
                <a:gd name="T10" fmla="*/ 1506935762 w 212"/>
                <a:gd name="T11" fmla="*/ 2147483647 h 332"/>
                <a:gd name="T12" fmla="*/ 1094656011 w 212"/>
                <a:gd name="T13" fmla="*/ 2147483647 h 332"/>
                <a:gd name="T14" fmla="*/ 980938876 w 212"/>
                <a:gd name="T15" fmla="*/ 2083798107 h 332"/>
                <a:gd name="T16" fmla="*/ 540229938 w 212"/>
                <a:gd name="T17" fmla="*/ 2083798107 h 332"/>
                <a:gd name="T18" fmla="*/ 938276636 w 212"/>
                <a:gd name="T19" fmla="*/ 1703423933 h 332"/>
                <a:gd name="T20" fmla="*/ 852988688 w 212"/>
                <a:gd name="T21" fmla="*/ 1108041259 h 332"/>
                <a:gd name="T22" fmla="*/ 852988688 w 212"/>
                <a:gd name="T23" fmla="*/ 1108041259 h 332"/>
                <a:gd name="T24" fmla="*/ 767700933 w 212"/>
                <a:gd name="T25" fmla="*/ 479618371 h 332"/>
                <a:gd name="T26" fmla="*/ 767700933 w 212"/>
                <a:gd name="T27" fmla="*/ 479618371 h 332"/>
                <a:gd name="T28" fmla="*/ 767700933 w 212"/>
                <a:gd name="T29" fmla="*/ 479618371 h 332"/>
                <a:gd name="T30" fmla="*/ 682376261 w 212"/>
                <a:gd name="T31" fmla="*/ 1108041259 h 332"/>
                <a:gd name="T32" fmla="*/ 582855261 w 212"/>
                <a:gd name="T33" fmla="*/ 1703423933 h 332"/>
                <a:gd name="T34" fmla="*/ 938276636 w 212"/>
                <a:gd name="T35" fmla="*/ 1703423933 h 3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2"/>
                <a:gd name="T55" fmla="*/ 0 h 332"/>
                <a:gd name="T56" fmla="*/ 212 w 212"/>
                <a:gd name="T57" fmla="*/ 332 h 3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2" h="332">
                  <a:moveTo>
                    <a:pt x="76" y="252"/>
                  </a:moveTo>
                  <a:lnTo>
                    <a:pt x="60" y="332"/>
                  </a:lnTo>
                  <a:lnTo>
                    <a:pt x="0" y="332"/>
                  </a:lnTo>
                  <a:lnTo>
                    <a:pt x="74" y="0"/>
                  </a:lnTo>
                  <a:lnTo>
                    <a:pt x="146" y="0"/>
                  </a:lnTo>
                  <a:lnTo>
                    <a:pt x="212" y="332"/>
                  </a:lnTo>
                  <a:lnTo>
                    <a:pt x="154" y="332"/>
                  </a:lnTo>
                  <a:lnTo>
                    <a:pt x="138" y="252"/>
                  </a:lnTo>
                  <a:lnTo>
                    <a:pt x="76" y="252"/>
                  </a:lnTo>
                  <a:close/>
                  <a:moveTo>
                    <a:pt x="132" y="206"/>
                  </a:moveTo>
                  <a:lnTo>
                    <a:pt x="120" y="134"/>
                  </a:lnTo>
                  <a:lnTo>
                    <a:pt x="108" y="58"/>
                  </a:lnTo>
                  <a:lnTo>
                    <a:pt x="96" y="134"/>
                  </a:lnTo>
                  <a:lnTo>
                    <a:pt x="82" y="206"/>
                  </a:lnTo>
                  <a:lnTo>
                    <a:pt x="132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828220" y="6724288"/>
              <a:ext cx="32246" cy="61201"/>
            </a:xfrm>
            <a:custGeom>
              <a:avLst/>
              <a:gdLst>
                <a:gd name="T0" fmla="*/ 1389229327 w 182"/>
                <a:gd name="T1" fmla="*/ 2110823318 h 346"/>
                <a:gd name="T2" fmla="*/ 1404655613 w 182"/>
                <a:gd name="T3" fmla="*/ 2147483647 h 346"/>
                <a:gd name="T4" fmla="*/ 972444917 w 182"/>
                <a:gd name="T5" fmla="*/ 2147483647 h 346"/>
                <a:gd name="T6" fmla="*/ 972444917 w 182"/>
                <a:gd name="T7" fmla="*/ 2147483647 h 346"/>
                <a:gd name="T8" fmla="*/ 818103406 w 182"/>
                <a:gd name="T9" fmla="*/ 2147483647 h 346"/>
                <a:gd name="T10" fmla="*/ 648296677 w 182"/>
                <a:gd name="T11" fmla="*/ 2147483647 h 346"/>
                <a:gd name="T12" fmla="*/ 586552207 w 182"/>
                <a:gd name="T13" fmla="*/ 2147483647 h 346"/>
                <a:gd name="T14" fmla="*/ 447637180 w 182"/>
                <a:gd name="T15" fmla="*/ 2147483647 h 346"/>
                <a:gd name="T16" fmla="*/ 324148240 w 182"/>
                <a:gd name="T17" fmla="*/ 2147483647 h 346"/>
                <a:gd name="T18" fmla="*/ 154341511 w 182"/>
                <a:gd name="T19" fmla="*/ 2147483647 h 346"/>
                <a:gd name="T20" fmla="*/ 46317986 w 182"/>
                <a:gd name="T21" fmla="*/ 2095415750 h 346"/>
                <a:gd name="T22" fmla="*/ 0 w 182"/>
                <a:gd name="T23" fmla="*/ 1710229130 h 346"/>
                <a:gd name="T24" fmla="*/ 15426286 w 182"/>
                <a:gd name="T25" fmla="*/ 1479117000 h 346"/>
                <a:gd name="T26" fmla="*/ 108062456 w 182"/>
                <a:gd name="T27" fmla="*/ 1124745318 h 346"/>
                <a:gd name="T28" fmla="*/ 277830253 w 182"/>
                <a:gd name="T29" fmla="*/ 878225818 h 346"/>
                <a:gd name="T30" fmla="*/ 478489751 w 182"/>
                <a:gd name="T31" fmla="*/ 770373438 h 346"/>
                <a:gd name="T32" fmla="*/ 601978493 w 182"/>
                <a:gd name="T33" fmla="*/ 754966068 h 346"/>
                <a:gd name="T34" fmla="*/ 802677120 w 182"/>
                <a:gd name="T35" fmla="*/ 801188375 h 346"/>
                <a:gd name="T36" fmla="*/ 910700447 w 182"/>
                <a:gd name="T37" fmla="*/ 939855693 h 346"/>
                <a:gd name="T38" fmla="*/ 926165862 w 182"/>
                <a:gd name="T39" fmla="*/ 0 h 346"/>
                <a:gd name="T40" fmla="*/ 926165862 w 182"/>
                <a:gd name="T41" fmla="*/ 1494524568 h 346"/>
                <a:gd name="T42" fmla="*/ 926165862 w 182"/>
                <a:gd name="T43" fmla="*/ 1386672188 h 346"/>
                <a:gd name="T44" fmla="*/ 895274161 w 182"/>
                <a:gd name="T45" fmla="*/ 1294227375 h 346"/>
                <a:gd name="T46" fmla="*/ 802677120 w 182"/>
                <a:gd name="T47" fmla="*/ 1155560255 h 346"/>
                <a:gd name="T48" fmla="*/ 725467235 w 182"/>
                <a:gd name="T49" fmla="*/ 1140152688 h 346"/>
                <a:gd name="T50" fmla="*/ 663722963 w 182"/>
                <a:gd name="T51" fmla="*/ 1155560255 h 346"/>
                <a:gd name="T52" fmla="*/ 555699438 w 182"/>
                <a:gd name="T53" fmla="*/ 1248005068 h 346"/>
                <a:gd name="T54" fmla="*/ 493955166 w 182"/>
                <a:gd name="T55" fmla="*/ 1402079755 h 346"/>
                <a:gd name="T56" fmla="*/ 463063465 w 182"/>
                <a:gd name="T57" fmla="*/ 1725636500 h 346"/>
                <a:gd name="T58" fmla="*/ 478489751 w 182"/>
                <a:gd name="T59" fmla="*/ 1848896250 h 346"/>
                <a:gd name="T60" fmla="*/ 509381452 w 182"/>
                <a:gd name="T61" fmla="*/ 2064600813 h 346"/>
                <a:gd name="T62" fmla="*/ 571125922 w 182"/>
                <a:gd name="T63" fmla="*/ 2147483647 h 346"/>
                <a:gd name="T64" fmla="*/ 663722963 w 182"/>
                <a:gd name="T65" fmla="*/ 2147483647 h 346"/>
                <a:gd name="T66" fmla="*/ 710040950 w 182"/>
                <a:gd name="T67" fmla="*/ 2147483647 h 346"/>
                <a:gd name="T68" fmla="*/ 818103406 w 182"/>
                <a:gd name="T69" fmla="*/ 2147483647 h 346"/>
                <a:gd name="T70" fmla="*/ 910700447 w 182"/>
                <a:gd name="T71" fmla="*/ 2095415750 h 346"/>
                <a:gd name="T72" fmla="*/ 926165862 w 182"/>
                <a:gd name="T73" fmla="*/ 2049193443 h 346"/>
                <a:gd name="T74" fmla="*/ 926165862 w 182"/>
                <a:gd name="T75" fmla="*/ 1494524568 h 3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46"/>
                <a:gd name="T116" fmla="*/ 182 w 182"/>
                <a:gd name="T117" fmla="*/ 346 h 3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46">
                  <a:moveTo>
                    <a:pt x="180" y="0"/>
                  </a:moveTo>
                  <a:lnTo>
                    <a:pt x="180" y="274"/>
                  </a:lnTo>
                  <a:lnTo>
                    <a:pt x="182" y="342"/>
                  </a:lnTo>
                  <a:lnTo>
                    <a:pt x="130" y="342"/>
                  </a:lnTo>
                  <a:lnTo>
                    <a:pt x="126" y="314"/>
                  </a:lnTo>
                  <a:lnTo>
                    <a:pt x="118" y="328"/>
                  </a:lnTo>
                  <a:lnTo>
                    <a:pt x="106" y="338"/>
                  </a:lnTo>
                  <a:lnTo>
                    <a:pt x="92" y="344"/>
                  </a:lnTo>
                  <a:lnTo>
                    <a:pt x="84" y="346"/>
                  </a:lnTo>
                  <a:lnTo>
                    <a:pt x="76" y="346"/>
                  </a:lnTo>
                  <a:lnTo>
                    <a:pt x="66" y="346"/>
                  </a:lnTo>
                  <a:lnTo>
                    <a:pt x="58" y="344"/>
                  </a:lnTo>
                  <a:lnTo>
                    <a:pt x="50" y="342"/>
                  </a:lnTo>
                  <a:lnTo>
                    <a:pt x="42" y="338"/>
                  </a:lnTo>
                  <a:lnTo>
                    <a:pt x="30" y="326"/>
                  </a:lnTo>
                  <a:lnTo>
                    <a:pt x="20" y="310"/>
                  </a:lnTo>
                  <a:lnTo>
                    <a:pt x="12" y="292"/>
                  </a:lnTo>
                  <a:lnTo>
                    <a:pt x="6" y="272"/>
                  </a:lnTo>
                  <a:lnTo>
                    <a:pt x="2" y="248"/>
                  </a:lnTo>
                  <a:lnTo>
                    <a:pt x="0" y="222"/>
                  </a:lnTo>
                  <a:lnTo>
                    <a:pt x="2" y="192"/>
                  </a:lnTo>
                  <a:lnTo>
                    <a:pt x="6" y="168"/>
                  </a:lnTo>
                  <a:lnTo>
                    <a:pt x="14" y="146"/>
                  </a:lnTo>
                  <a:lnTo>
                    <a:pt x="24" y="128"/>
                  </a:lnTo>
                  <a:lnTo>
                    <a:pt x="36" y="114"/>
                  </a:lnTo>
                  <a:lnTo>
                    <a:pt x="48" y="106"/>
                  </a:lnTo>
                  <a:lnTo>
                    <a:pt x="62" y="100"/>
                  </a:lnTo>
                  <a:lnTo>
                    <a:pt x="78" y="98"/>
                  </a:lnTo>
                  <a:lnTo>
                    <a:pt x="92" y="100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18" y="122"/>
                  </a:lnTo>
                  <a:lnTo>
                    <a:pt x="120" y="122"/>
                  </a:lnTo>
                  <a:lnTo>
                    <a:pt x="120" y="0"/>
                  </a:lnTo>
                  <a:lnTo>
                    <a:pt x="180" y="0"/>
                  </a:lnTo>
                  <a:close/>
                  <a:moveTo>
                    <a:pt x="120" y="194"/>
                  </a:moveTo>
                  <a:lnTo>
                    <a:pt x="120" y="194"/>
                  </a:lnTo>
                  <a:lnTo>
                    <a:pt x="120" y="180"/>
                  </a:lnTo>
                  <a:lnTo>
                    <a:pt x="116" y="168"/>
                  </a:lnTo>
                  <a:lnTo>
                    <a:pt x="110" y="158"/>
                  </a:lnTo>
                  <a:lnTo>
                    <a:pt x="104" y="150"/>
                  </a:lnTo>
                  <a:lnTo>
                    <a:pt x="98" y="148"/>
                  </a:lnTo>
                  <a:lnTo>
                    <a:pt x="94" y="148"/>
                  </a:lnTo>
                  <a:lnTo>
                    <a:pt x="86" y="150"/>
                  </a:lnTo>
                  <a:lnTo>
                    <a:pt x="78" y="154"/>
                  </a:lnTo>
                  <a:lnTo>
                    <a:pt x="72" y="162"/>
                  </a:lnTo>
                  <a:lnTo>
                    <a:pt x="68" y="170"/>
                  </a:lnTo>
                  <a:lnTo>
                    <a:pt x="64" y="182"/>
                  </a:lnTo>
                  <a:lnTo>
                    <a:pt x="62" y="194"/>
                  </a:lnTo>
                  <a:lnTo>
                    <a:pt x="60" y="224"/>
                  </a:lnTo>
                  <a:lnTo>
                    <a:pt x="62" y="240"/>
                  </a:lnTo>
                  <a:lnTo>
                    <a:pt x="64" y="254"/>
                  </a:lnTo>
                  <a:lnTo>
                    <a:pt x="66" y="268"/>
                  </a:lnTo>
                  <a:lnTo>
                    <a:pt x="70" y="278"/>
                  </a:lnTo>
                  <a:lnTo>
                    <a:pt x="74" y="286"/>
                  </a:lnTo>
                  <a:lnTo>
                    <a:pt x="80" y="292"/>
                  </a:lnTo>
                  <a:lnTo>
                    <a:pt x="86" y="296"/>
                  </a:lnTo>
                  <a:lnTo>
                    <a:pt x="92" y="298"/>
                  </a:lnTo>
                  <a:lnTo>
                    <a:pt x="100" y="296"/>
                  </a:lnTo>
                  <a:lnTo>
                    <a:pt x="106" y="292"/>
                  </a:lnTo>
                  <a:lnTo>
                    <a:pt x="112" y="284"/>
                  </a:lnTo>
                  <a:lnTo>
                    <a:pt x="118" y="272"/>
                  </a:lnTo>
                  <a:lnTo>
                    <a:pt x="120" y="266"/>
                  </a:lnTo>
                  <a:lnTo>
                    <a:pt x="120" y="258"/>
                  </a:lnTo>
                  <a:lnTo>
                    <a:pt x="120" y="1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8865840" y="6741467"/>
              <a:ext cx="31171" cy="44022"/>
            </a:xfrm>
            <a:custGeom>
              <a:avLst/>
              <a:gdLst>
                <a:gd name="T0" fmla="*/ 627434408 w 182"/>
                <a:gd name="T1" fmla="*/ 1930842020 h 248"/>
                <a:gd name="T2" fmla="*/ 376467904 w 182"/>
                <a:gd name="T3" fmla="*/ 1868540196 h 248"/>
                <a:gd name="T4" fmla="*/ 167323101 w 182"/>
                <a:gd name="T5" fmla="*/ 1681713805 h 248"/>
                <a:gd name="T6" fmla="*/ 41821701 w 182"/>
                <a:gd name="T7" fmla="*/ 1385839502 h 248"/>
                <a:gd name="T8" fmla="*/ 0 w 182"/>
                <a:gd name="T9" fmla="*/ 965440631 h 248"/>
                <a:gd name="T10" fmla="*/ 13940631 w 182"/>
                <a:gd name="T11" fmla="*/ 731868152 h 248"/>
                <a:gd name="T12" fmla="*/ 111560960 w 182"/>
                <a:gd name="T13" fmla="*/ 358136488 h 248"/>
                <a:gd name="T14" fmla="*/ 292788014 w 182"/>
                <a:gd name="T15" fmla="*/ 124564206 h 248"/>
                <a:gd name="T16" fmla="*/ 515873448 w 182"/>
                <a:gd name="T17" fmla="*/ 15555735 h 248"/>
                <a:gd name="T18" fmla="*/ 641374848 w 182"/>
                <a:gd name="T19" fmla="*/ 0 h 248"/>
                <a:gd name="T20" fmla="*/ 906281982 w 182"/>
                <a:gd name="T21" fmla="*/ 62301626 h 248"/>
                <a:gd name="T22" fmla="*/ 1101486154 w 182"/>
                <a:gd name="T23" fmla="*/ 249128215 h 248"/>
                <a:gd name="T24" fmla="*/ 1226987554 w 182"/>
                <a:gd name="T25" fmla="*/ 560558055 h 248"/>
                <a:gd name="T26" fmla="*/ 1268809256 w 182"/>
                <a:gd name="T27" fmla="*/ 965440631 h 248"/>
                <a:gd name="T28" fmla="*/ 1254868816 w 182"/>
                <a:gd name="T29" fmla="*/ 1105560573 h 248"/>
                <a:gd name="T30" fmla="*/ 1226987554 w 182"/>
                <a:gd name="T31" fmla="*/ 1339133053 h 248"/>
                <a:gd name="T32" fmla="*/ 1171225413 w 182"/>
                <a:gd name="T33" fmla="*/ 1525998687 h 248"/>
                <a:gd name="T34" fmla="*/ 1087545523 w 182"/>
                <a:gd name="T35" fmla="*/ 1681713805 h 248"/>
                <a:gd name="T36" fmla="*/ 948103493 w 182"/>
                <a:gd name="T37" fmla="*/ 1837428725 h 248"/>
                <a:gd name="T38" fmla="*/ 738958881 w 182"/>
                <a:gd name="T39" fmla="*/ 1930842020 h 248"/>
                <a:gd name="T40" fmla="*/ 627434408 w 182"/>
                <a:gd name="T41" fmla="*/ 1930842020 h 248"/>
                <a:gd name="T42" fmla="*/ 641374848 w 182"/>
                <a:gd name="T43" fmla="*/ 1572705334 h 248"/>
                <a:gd name="T44" fmla="*/ 738958881 w 182"/>
                <a:gd name="T45" fmla="*/ 1525998687 h 248"/>
                <a:gd name="T46" fmla="*/ 794757509 w 182"/>
                <a:gd name="T47" fmla="*/ 1370283766 h 248"/>
                <a:gd name="T48" fmla="*/ 836579211 w 182"/>
                <a:gd name="T49" fmla="*/ 965440631 h 248"/>
                <a:gd name="T50" fmla="*/ 836579211 w 182"/>
                <a:gd name="T51" fmla="*/ 762979821 h 248"/>
                <a:gd name="T52" fmla="*/ 794757509 w 182"/>
                <a:gd name="T53" fmla="*/ 560558055 h 248"/>
                <a:gd name="T54" fmla="*/ 738958881 w 182"/>
                <a:gd name="T55" fmla="*/ 404843135 h 248"/>
                <a:gd name="T56" fmla="*/ 627434408 w 182"/>
                <a:gd name="T57" fmla="*/ 358136488 h 248"/>
                <a:gd name="T58" fmla="*/ 571672076 w 182"/>
                <a:gd name="T59" fmla="*/ 373692421 h 248"/>
                <a:gd name="T60" fmla="*/ 487992377 w 182"/>
                <a:gd name="T61" fmla="*/ 482700694 h 248"/>
                <a:gd name="T62" fmla="*/ 446170676 w 182"/>
                <a:gd name="T63" fmla="*/ 654010791 h 248"/>
                <a:gd name="T64" fmla="*/ 418289605 w 182"/>
                <a:gd name="T65" fmla="*/ 965440631 h 248"/>
                <a:gd name="T66" fmla="*/ 432230045 w 182"/>
                <a:gd name="T67" fmla="*/ 1198973868 h 248"/>
                <a:gd name="T68" fmla="*/ 460111307 w 182"/>
                <a:gd name="T69" fmla="*/ 1385839502 h 248"/>
                <a:gd name="T70" fmla="*/ 529850566 w 182"/>
                <a:gd name="T71" fmla="*/ 1525998687 h 248"/>
                <a:gd name="T72" fmla="*/ 641374848 w 182"/>
                <a:gd name="T73" fmla="*/ 1572705334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2"/>
                <a:gd name="T112" fmla="*/ 0 h 248"/>
                <a:gd name="T113" fmla="*/ 182 w 182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2" h="248">
                  <a:moveTo>
                    <a:pt x="90" y="248"/>
                  </a:moveTo>
                  <a:lnTo>
                    <a:pt x="90" y="248"/>
                  </a:lnTo>
                  <a:lnTo>
                    <a:pt x="70" y="246"/>
                  </a:lnTo>
                  <a:lnTo>
                    <a:pt x="54" y="240"/>
                  </a:lnTo>
                  <a:lnTo>
                    <a:pt x="38" y="230"/>
                  </a:lnTo>
                  <a:lnTo>
                    <a:pt x="24" y="216"/>
                  </a:lnTo>
                  <a:lnTo>
                    <a:pt x="14" y="198"/>
                  </a:lnTo>
                  <a:lnTo>
                    <a:pt x="6" y="178"/>
                  </a:lnTo>
                  <a:lnTo>
                    <a:pt x="2" y="152"/>
                  </a:lnTo>
                  <a:lnTo>
                    <a:pt x="0" y="124"/>
                  </a:lnTo>
                  <a:lnTo>
                    <a:pt x="2" y="94"/>
                  </a:lnTo>
                  <a:lnTo>
                    <a:pt x="8" y="68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6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4" y="18"/>
                  </a:lnTo>
                  <a:lnTo>
                    <a:pt x="158" y="32"/>
                  </a:lnTo>
                  <a:lnTo>
                    <a:pt x="168" y="50"/>
                  </a:lnTo>
                  <a:lnTo>
                    <a:pt x="176" y="72"/>
                  </a:lnTo>
                  <a:lnTo>
                    <a:pt x="180" y="96"/>
                  </a:lnTo>
                  <a:lnTo>
                    <a:pt x="182" y="124"/>
                  </a:lnTo>
                  <a:lnTo>
                    <a:pt x="180" y="142"/>
                  </a:lnTo>
                  <a:lnTo>
                    <a:pt x="178" y="158"/>
                  </a:lnTo>
                  <a:lnTo>
                    <a:pt x="176" y="172"/>
                  </a:lnTo>
                  <a:lnTo>
                    <a:pt x="172" y="184"/>
                  </a:lnTo>
                  <a:lnTo>
                    <a:pt x="168" y="196"/>
                  </a:lnTo>
                  <a:lnTo>
                    <a:pt x="162" y="206"/>
                  </a:lnTo>
                  <a:lnTo>
                    <a:pt x="156" y="216"/>
                  </a:lnTo>
                  <a:lnTo>
                    <a:pt x="150" y="224"/>
                  </a:lnTo>
                  <a:lnTo>
                    <a:pt x="136" y="236"/>
                  </a:lnTo>
                  <a:lnTo>
                    <a:pt x="120" y="244"/>
                  </a:lnTo>
                  <a:lnTo>
                    <a:pt x="106" y="248"/>
                  </a:lnTo>
                  <a:lnTo>
                    <a:pt x="92" y="248"/>
                  </a:lnTo>
                  <a:lnTo>
                    <a:pt x="90" y="248"/>
                  </a:lnTo>
                  <a:close/>
                  <a:moveTo>
                    <a:pt x="92" y="202"/>
                  </a:moveTo>
                  <a:lnTo>
                    <a:pt x="92" y="202"/>
                  </a:lnTo>
                  <a:lnTo>
                    <a:pt x="100" y="200"/>
                  </a:lnTo>
                  <a:lnTo>
                    <a:pt x="106" y="196"/>
                  </a:lnTo>
                  <a:lnTo>
                    <a:pt x="112" y="188"/>
                  </a:lnTo>
                  <a:lnTo>
                    <a:pt x="114" y="176"/>
                  </a:lnTo>
                  <a:lnTo>
                    <a:pt x="120" y="152"/>
                  </a:lnTo>
                  <a:lnTo>
                    <a:pt x="120" y="124"/>
                  </a:lnTo>
                  <a:lnTo>
                    <a:pt x="120" y="98"/>
                  </a:lnTo>
                  <a:lnTo>
                    <a:pt x="118" y="84"/>
                  </a:lnTo>
                  <a:lnTo>
                    <a:pt x="114" y="72"/>
                  </a:lnTo>
                  <a:lnTo>
                    <a:pt x="110" y="62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0" y="46"/>
                  </a:lnTo>
                  <a:lnTo>
                    <a:pt x="82" y="48"/>
                  </a:lnTo>
                  <a:lnTo>
                    <a:pt x="76" y="52"/>
                  </a:lnTo>
                  <a:lnTo>
                    <a:pt x="70" y="62"/>
                  </a:lnTo>
                  <a:lnTo>
                    <a:pt x="66" y="72"/>
                  </a:lnTo>
                  <a:lnTo>
                    <a:pt x="64" y="84"/>
                  </a:lnTo>
                  <a:lnTo>
                    <a:pt x="62" y="98"/>
                  </a:lnTo>
                  <a:lnTo>
                    <a:pt x="60" y="124"/>
                  </a:lnTo>
                  <a:lnTo>
                    <a:pt x="62" y="154"/>
                  </a:lnTo>
                  <a:lnTo>
                    <a:pt x="64" y="166"/>
                  </a:lnTo>
                  <a:lnTo>
                    <a:pt x="66" y="178"/>
                  </a:lnTo>
                  <a:lnTo>
                    <a:pt x="70" y="188"/>
                  </a:lnTo>
                  <a:lnTo>
                    <a:pt x="76" y="196"/>
                  </a:lnTo>
                  <a:lnTo>
                    <a:pt x="82" y="200"/>
                  </a:lnTo>
                  <a:lnTo>
                    <a:pt x="92" y="2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8904535" y="6724288"/>
              <a:ext cx="31171" cy="61201"/>
            </a:xfrm>
            <a:custGeom>
              <a:avLst/>
              <a:gdLst>
                <a:gd name="T0" fmla="*/ 432230045 w 182"/>
                <a:gd name="T1" fmla="*/ 0 h 346"/>
                <a:gd name="T2" fmla="*/ 432230045 w 182"/>
                <a:gd name="T3" fmla="*/ 970670630 h 346"/>
                <a:gd name="T4" fmla="*/ 501932817 w 182"/>
                <a:gd name="T5" fmla="*/ 878225818 h 346"/>
                <a:gd name="T6" fmla="*/ 669256109 w 182"/>
                <a:gd name="T7" fmla="*/ 770373438 h 346"/>
                <a:gd name="T8" fmla="*/ 780816879 w 182"/>
                <a:gd name="T9" fmla="*/ 754966068 h 346"/>
                <a:gd name="T10" fmla="*/ 892341352 w 182"/>
                <a:gd name="T11" fmla="*/ 770373438 h 346"/>
                <a:gd name="T12" fmla="*/ 1073605084 w 182"/>
                <a:gd name="T13" fmla="*/ 909040755 h 346"/>
                <a:gd name="T14" fmla="*/ 1199106484 w 182"/>
                <a:gd name="T15" fmla="*/ 1140152688 h 346"/>
                <a:gd name="T16" fmla="*/ 1254868816 w 182"/>
                <a:gd name="T17" fmla="*/ 1479117000 h 346"/>
                <a:gd name="T18" fmla="*/ 1268809256 w 182"/>
                <a:gd name="T19" fmla="*/ 1664006625 h 346"/>
                <a:gd name="T20" fmla="*/ 1226987554 w 182"/>
                <a:gd name="T21" fmla="*/ 2095415750 h 346"/>
                <a:gd name="T22" fmla="*/ 1101486154 w 182"/>
                <a:gd name="T23" fmla="*/ 2147483647 h 346"/>
                <a:gd name="T24" fmla="*/ 934163053 w 182"/>
                <a:gd name="T25" fmla="*/ 2147483647 h 346"/>
                <a:gd name="T26" fmla="*/ 725018250 w 182"/>
                <a:gd name="T27" fmla="*/ 2147483647 h 346"/>
                <a:gd name="T28" fmla="*/ 613493777 w 182"/>
                <a:gd name="T29" fmla="*/ 2147483647 h 346"/>
                <a:gd name="T30" fmla="*/ 460111307 w 182"/>
                <a:gd name="T31" fmla="*/ 2147483647 h 346"/>
                <a:gd name="T32" fmla="*/ 376467904 w 182"/>
                <a:gd name="T33" fmla="*/ 2147483647 h 346"/>
                <a:gd name="T34" fmla="*/ 0 w 182"/>
                <a:gd name="T35" fmla="*/ 2147483647 h 346"/>
                <a:gd name="T36" fmla="*/ 13940631 w 182"/>
                <a:gd name="T37" fmla="*/ 2110823318 h 346"/>
                <a:gd name="T38" fmla="*/ 432230045 w 182"/>
                <a:gd name="T39" fmla="*/ 1972156000 h 346"/>
                <a:gd name="T40" fmla="*/ 432230045 w 182"/>
                <a:gd name="T41" fmla="*/ 2049193443 h 346"/>
                <a:gd name="T42" fmla="*/ 446170676 w 182"/>
                <a:gd name="T43" fmla="*/ 2095415750 h 346"/>
                <a:gd name="T44" fmla="*/ 529850566 w 182"/>
                <a:gd name="T45" fmla="*/ 2147483647 h 346"/>
                <a:gd name="T46" fmla="*/ 613493777 w 182"/>
                <a:gd name="T47" fmla="*/ 2147483647 h 346"/>
                <a:gd name="T48" fmla="*/ 669256109 w 182"/>
                <a:gd name="T49" fmla="*/ 2147483647 h 346"/>
                <a:gd name="T50" fmla="*/ 752935808 w 182"/>
                <a:gd name="T51" fmla="*/ 2147483647 h 346"/>
                <a:gd name="T52" fmla="*/ 808698140 w 182"/>
                <a:gd name="T53" fmla="*/ 2049193443 h 346"/>
                <a:gd name="T54" fmla="*/ 836579211 w 182"/>
                <a:gd name="T55" fmla="*/ 1694821563 h 346"/>
                <a:gd name="T56" fmla="*/ 836579211 w 182"/>
                <a:gd name="T57" fmla="*/ 1479117000 h 346"/>
                <a:gd name="T58" fmla="*/ 794757509 w 182"/>
                <a:gd name="T59" fmla="*/ 1294227375 h 346"/>
                <a:gd name="T60" fmla="*/ 711077619 w 182"/>
                <a:gd name="T61" fmla="*/ 1186375193 h 346"/>
                <a:gd name="T62" fmla="*/ 613493777 w 182"/>
                <a:gd name="T63" fmla="*/ 1140152688 h 346"/>
                <a:gd name="T64" fmla="*/ 557731636 w 182"/>
                <a:gd name="T65" fmla="*/ 1155560255 h 346"/>
                <a:gd name="T66" fmla="*/ 474051746 w 182"/>
                <a:gd name="T67" fmla="*/ 1263412438 h 346"/>
                <a:gd name="T68" fmla="*/ 446170676 w 182"/>
                <a:gd name="T69" fmla="*/ 1340449880 h 346"/>
                <a:gd name="T70" fmla="*/ 432230045 w 182"/>
                <a:gd name="T71" fmla="*/ 1972156000 h 3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2"/>
                <a:gd name="T109" fmla="*/ 0 h 346"/>
                <a:gd name="T110" fmla="*/ 182 w 182"/>
                <a:gd name="T111" fmla="*/ 346 h 3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2" h="346">
                  <a:moveTo>
                    <a:pt x="2" y="0"/>
                  </a:moveTo>
                  <a:lnTo>
                    <a:pt x="62" y="0"/>
                  </a:lnTo>
                  <a:lnTo>
                    <a:pt x="62" y="126"/>
                  </a:lnTo>
                  <a:lnTo>
                    <a:pt x="72" y="114"/>
                  </a:lnTo>
                  <a:lnTo>
                    <a:pt x="84" y="104"/>
                  </a:lnTo>
                  <a:lnTo>
                    <a:pt x="96" y="100"/>
                  </a:lnTo>
                  <a:lnTo>
                    <a:pt x="112" y="98"/>
                  </a:lnTo>
                  <a:lnTo>
                    <a:pt x="122" y="98"/>
                  </a:lnTo>
                  <a:lnTo>
                    <a:pt x="128" y="100"/>
                  </a:lnTo>
                  <a:lnTo>
                    <a:pt x="142" y="106"/>
                  </a:lnTo>
                  <a:lnTo>
                    <a:pt x="154" y="118"/>
                  </a:lnTo>
                  <a:lnTo>
                    <a:pt x="164" y="132"/>
                  </a:lnTo>
                  <a:lnTo>
                    <a:pt x="172" y="148"/>
                  </a:lnTo>
                  <a:lnTo>
                    <a:pt x="176" y="170"/>
                  </a:lnTo>
                  <a:lnTo>
                    <a:pt x="180" y="192"/>
                  </a:lnTo>
                  <a:lnTo>
                    <a:pt x="182" y="216"/>
                  </a:lnTo>
                  <a:lnTo>
                    <a:pt x="180" y="246"/>
                  </a:lnTo>
                  <a:lnTo>
                    <a:pt x="176" y="272"/>
                  </a:lnTo>
                  <a:lnTo>
                    <a:pt x="168" y="294"/>
                  </a:lnTo>
                  <a:lnTo>
                    <a:pt x="158" y="314"/>
                  </a:lnTo>
                  <a:lnTo>
                    <a:pt x="148" y="328"/>
                  </a:lnTo>
                  <a:lnTo>
                    <a:pt x="134" y="338"/>
                  </a:lnTo>
                  <a:lnTo>
                    <a:pt x="120" y="344"/>
                  </a:lnTo>
                  <a:lnTo>
                    <a:pt x="104" y="346"/>
                  </a:lnTo>
                  <a:lnTo>
                    <a:pt x="88" y="344"/>
                  </a:lnTo>
                  <a:lnTo>
                    <a:pt x="76" y="340"/>
                  </a:lnTo>
                  <a:lnTo>
                    <a:pt x="66" y="328"/>
                  </a:lnTo>
                  <a:lnTo>
                    <a:pt x="56" y="314"/>
                  </a:lnTo>
                  <a:lnTo>
                    <a:pt x="54" y="314"/>
                  </a:lnTo>
                  <a:lnTo>
                    <a:pt x="50" y="342"/>
                  </a:lnTo>
                  <a:lnTo>
                    <a:pt x="0" y="342"/>
                  </a:lnTo>
                  <a:lnTo>
                    <a:pt x="2" y="274"/>
                  </a:lnTo>
                  <a:lnTo>
                    <a:pt x="2" y="0"/>
                  </a:lnTo>
                  <a:close/>
                  <a:moveTo>
                    <a:pt x="62" y="256"/>
                  </a:moveTo>
                  <a:lnTo>
                    <a:pt x="62" y="256"/>
                  </a:lnTo>
                  <a:lnTo>
                    <a:pt x="62" y="266"/>
                  </a:lnTo>
                  <a:lnTo>
                    <a:pt x="64" y="272"/>
                  </a:lnTo>
                  <a:lnTo>
                    <a:pt x="68" y="284"/>
                  </a:lnTo>
                  <a:lnTo>
                    <a:pt x="76" y="292"/>
                  </a:lnTo>
                  <a:lnTo>
                    <a:pt x="82" y="296"/>
                  </a:lnTo>
                  <a:lnTo>
                    <a:pt x="88" y="298"/>
                  </a:lnTo>
                  <a:lnTo>
                    <a:pt x="96" y="296"/>
                  </a:lnTo>
                  <a:lnTo>
                    <a:pt x="104" y="292"/>
                  </a:lnTo>
                  <a:lnTo>
                    <a:pt x="108" y="286"/>
                  </a:lnTo>
                  <a:lnTo>
                    <a:pt x="114" y="276"/>
                  </a:lnTo>
                  <a:lnTo>
                    <a:pt x="116" y="266"/>
                  </a:lnTo>
                  <a:lnTo>
                    <a:pt x="120" y="252"/>
                  </a:lnTo>
                  <a:lnTo>
                    <a:pt x="120" y="220"/>
                  </a:lnTo>
                  <a:lnTo>
                    <a:pt x="120" y="192"/>
                  </a:lnTo>
                  <a:lnTo>
                    <a:pt x="116" y="178"/>
                  </a:lnTo>
                  <a:lnTo>
                    <a:pt x="114" y="168"/>
                  </a:lnTo>
                  <a:lnTo>
                    <a:pt x="108" y="160"/>
                  </a:lnTo>
                  <a:lnTo>
                    <a:pt x="102" y="154"/>
                  </a:lnTo>
                  <a:lnTo>
                    <a:pt x="96" y="150"/>
                  </a:lnTo>
                  <a:lnTo>
                    <a:pt x="88" y="148"/>
                  </a:lnTo>
                  <a:lnTo>
                    <a:pt x="80" y="150"/>
                  </a:lnTo>
                  <a:lnTo>
                    <a:pt x="72" y="156"/>
                  </a:lnTo>
                  <a:lnTo>
                    <a:pt x="68" y="164"/>
                  </a:lnTo>
                  <a:lnTo>
                    <a:pt x="64" y="174"/>
                  </a:lnTo>
                  <a:lnTo>
                    <a:pt x="62" y="190"/>
                  </a:lnTo>
                  <a:lnTo>
                    <a:pt x="62" y="2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8942156" y="6741467"/>
              <a:ext cx="31171" cy="44022"/>
            </a:xfrm>
            <a:custGeom>
              <a:avLst/>
              <a:gdLst>
                <a:gd name="T0" fmla="*/ 447139395 w 176"/>
                <a:gd name="T1" fmla="*/ 1109628385 h 250"/>
                <a:gd name="T2" fmla="*/ 493383008 w 176"/>
                <a:gd name="T3" fmla="*/ 1307239371 h 250"/>
                <a:gd name="T4" fmla="*/ 570455762 w 176"/>
                <a:gd name="T5" fmla="*/ 1444043966 h 250"/>
                <a:gd name="T6" fmla="*/ 693811441 w 176"/>
                <a:gd name="T7" fmla="*/ 1520042172 h 250"/>
                <a:gd name="T8" fmla="*/ 863410535 w 176"/>
                <a:gd name="T9" fmla="*/ 1550464734 h 250"/>
                <a:gd name="T10" fmla="*/ 955936875 w 176"/>
                <a:gd name="T11" fmla="*/ 1535272721 h 250"/>
                <a:gd name="T12" fmla="*/ 1202608921 w 176"/>
                <a:gd name="T13" fmla="*/ 1474466528 h 250"/>
                <a:gd name="T14" fmla="*/ 1264267204 w 176"/>
                <a:gd name="T15" fmla="*/ 1808881912 h 250"/>
                <a:gd name="T16" fmla="*/ 1048424299 w 176"/>
                <a:gd name="T17" fmla="*/ 1869688302 h 250"/>
                <a:gd name="T18" fmla="*/ 770923112 w 176"/>
                <a:gd name="T19" fmla="*/ 1900072131 h 250"/>
                <a:gd name="T20" fmla="*/ 601324018 w 176"/>
                <a:gd name="T21" fmla="*/ 1884880118 h 250"/>
                <a:gd name="T22" fmla="*/ 308369245 w 176"/>
                <a:gd name="T23" fmla="*/ 1763267535 h 250"/>
                <a:gd name="T24" fmla="*/ 107941009 w 176"/>
                <a:gd name="T25" fmla="*/ 1520042172 h 250"/>
                <a:gd name="T26" fmla="*/ 15414472 w 176"/>
                <a:gd name="T27" fmla="*/ 1185626788 h 250"/>
                <a:gd name="T28" fmla="*/ 0 w 176"/>
                <a:gd name="T29" fmla="*/ 988054535 h 250"/>
                <a:gd name="T30" fmla="*/ 61658282 w 176"/>
                <a:gd name="T31" fmla="*/ 577640747 h 250"/>
                <a:gd name="T32" fmla="*/ 215842905 w 176"/>
                <a:gd name="T33" fmla="*/ 273609191 h 250"/>
                <a:gd name="T34" fmla="*/ 447139395 w 176"/>
                <a:gd name="T35" fmla="*/ 75998206 h 250"/>
                <a:gd name="T36" fmla="*/ 724640582 w 176"/>
                <a:gd name="T37" fmla="*/ 0 h 250"/>
                <a:gd name="T38" fmla="*/ 863410535 w 176"/>
                <a:gd name="T39" fmla="*/ 15192013 h 250"/>
                <a:gd name="T40" fmla="*/ 1094668109 w 176"/>
                <a:gd name="T41" fmla="*/ 136804596 h 250"/>
                <a:gd name="T42" fmla="*/ 1264267204 w 176"/>
                <a:gd name="T43" fmla="*/ 364799213 h 250"/>
                <a:gd name="T44" fmla="*/ 1341379072 w 176"/>
                <a:gd name="T45" fmla="*/ 668830966 h 250"/>
                <a:gd name="T46" fmla="*/ 1356793544 w 176"/>
                <a:gd name="T47" fmla="*/ 866441755 h 250"/>
                <a:gd name="T48" fmla="*/ 1341379072 w 176"/>
                <a:gd name="T49" fmla="*/ 1109628385 h 250"/>
                <a:gd name="T50" fmla="*/ 925068818 w 176"/>
                <a:gd name="T51" fmla="*/ 790443549 h 250"/>
                <a:gd name="T52" fmla="*/ 909654346 w 176"/>
                <a:gd name="T53" fmla="*/ 608024576 h 250"/>
                <a:gd name="T54" fmla="*/ 863410535 w 176"/>
                <a:gd name="T55" fmla="*/ 471219980 h 250"/>
                <a:gd name="T56" fmla="*/ 801752253 w 176"/>
                <a:gd name="T57" fmla="*/ 380029959 h 250"/>
                <a:gd name="T58" fmla="*/ 693811441 w 176"/>
                <a:gd name="T59" fmla="*/ 349607397 h 250"/>
                <a:gd name="T60" fmla="*/ 647567631 w 176"/>
                <a:gd name="T61" fmla="*/ 349607397 h 250"/>
                <a:gd name="T62" fmla="*/ 555041291 w 176"/>
                <a:gd name="T63" fmla="*/ 425605603 h 250"/>
                <a:gd name="T64" fmla="*/ 477968536 w 176"/>
                <a:gd name="T65" fmla="*/ 638408405 h 250"/>
                <a:gd name="T66" fmla="*/ 925068818 w 176"/>
                <a:gd name="T67" fmla="*/ 790443549 h 2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250"/>
                <a:gd name="T104" fmla="*/ 176 w 176"/>
                <a:gd name="T105" fmla="*/ 250 h 2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250">
                  <a:moveTo>
                    <a:pt x="58" y="146"/>
                  </a:moveTo>
                  <a:lnTo>
                    <a:pt x="58" y="146"/>
                  </a:lnTo>
                  <a:lnTo>
                    <a:pt x="60" y="160"/>
                  </a:lnTo>
                  <a:lnTo>
                    <a:pt x="64" y="172"/>
                  </a:lnTo>
                  <a:lnTo>
                    <a:pt x="68" y="182"/>
                  </a:lnTo>
                  <a:lnTo>
                    <a:pt x="74" y="190"/>
                  </a:lnTo>
                  <a:lnTo>
                    <a:pt x="82" y="196"/>
                  </a:lnTo>
                  <a:lnTo>
                    <a:pt x="90" y="200"/>
                  </a:lnTo>
                  <a:lnTo>
                    <a:pt x="100" y="202"/>
                  </a:lnTo>
                  <a:lnTo>
                    <a:pt x="112" y="204"/>
                  </a:lnTo>
                  <a:lnTo>
                    <a:pt x="124" y="202"/>
                  </a:lnTo>
                  <a:lnTo>
                    <a:pt x="136" y="200"/>
                  </a:lnTo>
                  <a:lnTo>
                    <a:pt x="156" y="194"/>
                  </a:lnTo>
                  <a:lnTo>
                    <a:pt x="164" y="238"/>
                  </a:lnTo>
                  <a:lnTo>
                    <a:pt x="152" y="242"/>
                  </a:lnTo>
                  <a:lnTo>
                    <a:pt x="136" y="246"/>
                  </a:lnTo>
                  <a:lnTo>
                    <a:pt x="118" y="248"/>
                  </a:lnTo>
                  <a:lnTo>
                    <a:pt x="100" y="250"/>
                  </a:lnTo>
                  <a:lnTo>
                    <a:pt x="78" y="248"/>
                  </a:lnTo>
                  <a:lnTo>
                    <a:pt x="58" y="242"/>
                  </a:lnTo>
                  <a:lnTo>
                    <a:pt x="40" y="232"/>
                  </a:lnTo>
                  <a:lnTo>
                    <a:pt x="26" y="218"/>
                  </a:lnTo>
                  <a:lnTo>
                    <a:pt x="14" y="200"/>
                  </a:lnTo>
                  <a:lnTo>
                    <a:pt x="6" y="180"/>
                  </a:lnTo>
                  <a:lnTo>
                    <a:pt x="2" y="156"/>
                  </a:lnTo>
                  <a:lnTo>
                    <a:pt x="0" y="130"/>
                  </a:lnTo>
                  <a:lnTo>
                    <a:pt x="2" y="102"/>
                  </a:lnTo>
                  <a:lnTo>
                    <a:pt x="8" y="76"/>
                  </a:lnTo>
                  <a:lnTo>
                    <a:pt x="16" y="54"/>
                  </a:lnTo>
                  <a:lnTo>
                    <a:pt x="28" y="36"/>
                  </a:lnTo>
                  <a:lnTo>
                    <a:pt x="42" y="20"/>
                  </a:lnTo>
                  <a:lnTo>
                    <a:pt x="58" y="10"/>
                  </a:lnTo>
                  <a:lnTo>
                    <a:pt x="76" y="4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2" y="18"/>
                  </a:lnTo>
                  <a:lnTo>
                    <a:pt x="154" y="32"/>
                  </a:lnTo>
                  <a:lnTo>
                    <a:pt x="164" y="48"/>
                  </a:lnTo>
                  <a:lnTo>
                    <a:pt x="170" y="66"/>
                  </a:lnTo>
                  <a:lnTo>
                    <a:pt x="174" y="88"/>
                  </a:lnTo>
                  <a:lnTo>
                    <a:pt x="176" y="114"/>
                  </a:lnTo>
                  <a:lnTo>
                    <a:pt x="174" y="134"/>
                  </a:lnTo>
                  <a:lnTo>
                    <a:pt x="174" y="146"/>
                  </a:lnTo>
                  <a:lnTo>
                    <a:pt x="58" y="146"/>
                  </a:lnTo>
                  <a:close/>
                  <a:moveTo>
                    <a:pt x="120" y="104"/>
                  </a:moveTo>
                  <a:lnTo>
                    <a:pt x="120" y="104"/>
                  </a:lnTo>
                  <a:lnTo>
                    <a:pt x="118" y="80"/>
                  </a:lnTo>
                  <a:lnTo>
                    <a:pt x="116" y="70"/>
                  </a:lnTo>
                  <a:lnTo>
                    <a:pt x="112" y="62"/>
                  </a:lnTo>
                  <a:lnTo>
                    <a:pt x="108" y="54"/>
                  </a:lnTo>
                  <a:lnTo>
                    <a:pt x="104" y="50"/>
                  </a:lnTo>
                  <a:lnTo>
                    <a:pt x="98" y="46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6" y="50"/>
                  </a:lnTo>
                  <a:lnTo>
                    <a:pt x="72" y="56"/>
                  </a:lnTo>
                  <a:lnTo>
                    <a:pt x="66" y="64"/>
                  </a:lnTo>
                  <a:lnTo>
                    <a:pt x="62" y="84"/>
                  </a:lnTo>
                  <a:lnTo>
                    <a:pt x="58" y="104"/>
                  </a:lnTo>
                  <a:lnTo>
                    <a:pt x="120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904535" y="6528874"/>
              <a:ext cx="68791" cy="165350"/>
            </a:xfrm>
            <a:custGeom>
              <a:avLst/>
              <a:gdLst>
                <a:gd name="T0" fmla="*/ 0 w 386"/>
                <a:gd name="T1" fmla="*/ 0 h 920"/>
                <a:gd name="T2" fmla="*/ 2147483647 w 386"/>
                <a:gd name="T3" fmla="*/ 0 h 920"/>
                <a:gd name="T4" fmla="*/ 2147483647 w 386"/>
                <a:gd name="T5" fmla="*/ 2147483647 h 920"/>
                <a:gd name="T6" fmla="*/ 0 w 386"/>
                <a:gd name="T7" fmla="*/ 0 h 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6"/>
                <a:gd name="T13" fmla="*/ 0 h 920"/>
                <a:gd name="T14" fmla="*/ 386 w 386"/>
                <a:gd name="T15" fmla="*/ 920 h 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" h="920">
                  <a:moveTo>
                    <a:pt x="0" y="0"/>
                  </a:moveTo>
                  <a:lnTo>
                    <a:pt x="386" y="0"/>
                  </a:lnTo>
                  <a:lnTo>
                    <a:pt x="386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786300" y="6528874"/>
              <a:ext cx="68791" cy="165350"/>
            </a:xfrm>
            <a:custGeom>
              <a:avLst/>
              <a:gdLst>
                <a:gd name="T0" fmla="*/ 2147483647 w 386"/>
                <a:gd name="T1" fmla="*/ 0 h 920"/>
                <a:gd name="T2" fmla="*/ 0 w 386"/>
                <a:gd name="T3" fmla="*/ 0 h 920"/>
                <a:gd name="T4" fmla="*/ 0 w 386"/>
                <a:gd name="T5" fmla="*/ 2147483647 h 920"/>
                <a:gd name="T6" fmla="*/ 2147483647 w 386"/>
                <a:gd name="T7" fmla="*/ 0 h 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6"/>
                <a:gd name="T13" fmla="*/ 0 h 920"/>
                <a:gd name="T14" fmla="*/ 386 w 386"/>
                <a:gd name="T15" fmla="*/ 920 h 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" h="920">
                  <a:moveTo>
                    <a:pt x="386" y="0"/>
                  </a:moveTo>
                  <a:lnTo>
                    <a:pt x="0" y="0"/>
                  </a:lnTo>
                  <a:lnTo>
                    <a:pt x="0" y="92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849717" y="6589001"/>
              <a:ext cx="74166" cy="105223"/>
            </a:xfrm>
            <a:custGeom>
              <a:avLst/>
              <a:gdLst>
                <a:gd name="T0" fmla="*/ 1336771916 w 416"/>
                <a:gd name="T1" fmla="*/ 0 h 582"/>
                <a:gd name="T2" fmla="*/ 2147483647 w 416"/>
                <a:gd name="T3" fmla="*/ 2147483647 h 582"/>
                <a:gd name="T4" fmla="*/ 1997308539 w 416"/>
                <a:gd name="T5" fmla="*/ 2147483647 h 582"/>
                <a:gd name="T6" fmla="*/ 1415424145 w 416"/>
                <a:gd name="T7" fmla="*/ 2147483647 h 582"/>
                <a:gd name="T8" fmla="*/ 0 w 416"/>
                <a:gd name="T9" fmla="*/ 2147483647 h 582"/>
                <a:gd name="T10" fmla="*/ 1336771916 w 416"/>
                <a:gd name="T11" fmla="*/ 0 h 5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6"/>
                <a:gd name="T19" fmla="*/ 0 h 582"/>
                <a:gd name="T20" fmla="*/ 416 w 416"/>
                <a:gd name="T21" fmla="*/ 582 h 5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6" h="582">
                  <a:moveTo>
                    <a:pt x="170" y="0"/>
                  </a:moveTo>
                  <a:lnTo>
                    <a:pt x="416" y="582"/>
                  </a:lnTo>
                  <a:lnTo>
                    <a:pt x="254" y="582"/>
                  </a:lnTo>
                  <a:lnTo>
                    <a:pt x="180" y="396"/>
                  </a:lnTo>
                  <a:lnTo>
                    <a:pt x="0" y="39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8977626" y="6528874"/>
              <a:ext cx="12899" cy="12884"/>
            </a:xfrm>
            <a:custGeom>
              <a:avLst/>
              <a:gdLst>
                <a:gd name="T0" fmla="*/ 287240651 w 72"/>
                <a:gd name="T1" fmla="*/ 0 h 72"/>
                <a:gd name="T2" fmla="*/ 398918740 w 72"/>
                <a:gd name="T3" fmla="*/ 15968860 h 72"/>
                <a:gd name="T4" fmla="*/ 494665623 w 72"/>
                <a:gd name="T5" fmla="*/ 79764775 h 72"/>
                <a:gd name="T6" fmla="*/ 558470370 w 72"/>
                <a:gd name="T7" fmla="*/ 175498211 h 72"/>
                <a:gd name="T8" fmla="*/ 574441339 w 72"/>
                <a:gd name="T9" fmla="*/ 287160744 h 72"/>
                <a:gd name="T10" fmla="*/ 574441339 w 72"/>
                <a:gd name="T11" fmla="*/ 335027562 h 72"/>
                <a:gd name="T12" fmla="*/ 526567997 w 72"/>
                <a:gd name="T13" fmla="*/ 446690095 h 72"/>
                <a:gd name="T14" fmla="*/ 446792281 w 72"/>
                <a:gd name="T15" fmla="*/ 526454871 h 72"/>
                <a:gd name="T16" fmla="*/ 351045398 w 72"/>
                <a:gd name="T17" fmla="*/ 558352829 h 72"/>
                <a:gd name="T18" fmla="*/ 287240651 w 72"/>
                <a:gd name="T19" fmla="*/ 574321688 h 72"/>
                <a:gd name="T20" fmla="*/ 175522599 w 72"/>
                <a:gd name="T21" fmla="*/ 542423730 h 72"/>
                <a:gd name="T22" fmla="*/ 79775715 w 72"/>
                <a:gd name="T23" fmla="*/ 494556913 h 72"/>
                <a:gd name="T24" fmla="*/ 15971169 w 72"/>
                <a:gd name="T25" fmla="*/ 398823278 h 72"/>
                <a:gd name="T26" fmla="*/ 0 w 72"/>
                <a:gd name="T27" fmla="*/ 287160744 h 72"/>
                <a:gd name="T28" fmla="*/ 0 w 72"/>
                <a:gd name="T29" fmla="*/ 223365028 h 72"/>
                <a:gd name="T30" fmla="*/ 47873542 w 72"/>
                <a:gd name="T31" fmla="*/ 127631393 h 72"/>
                <a:gd name="T32" fmla="*/ 127649257 w 72"/>
                <a:gd name="T33" fmla="*/ 47866818 h 72"/>
                <a:gd name="T34" fmla="*/ 223396141 w 72"/>
                <a:gd name="T35" fmla="*/ 0 h 72"/>
                <a:gd name="T36" fmla="*/ 287240651 w 72"/>
                <a:gd name="T37" fmla="*/ 0 h 72"/>
                <a:gd name="T38" fmla="*/ 287240651 w 72"/>
                <a:gd name="T39" fmla="*/ 47866818 h 72"/>
                <a:gd name="T40" fmla="*/ 207424972 w 72"/>
                <a:gd name="T41" fmla="*/ 63795716 h 72"/>
                <a:gd name="T42" fmla="*/ 79775715 w 72"/>
                <a:gd name="T43" fmla="*/ 191427309 h 72"/>
                <a:gd name="T44" fmla="*/ 63844511 w 72"/>
                <a:gd name="T45" fmla="*/ 287160744 h 72"/>
                <a:gd name="T46" fmla="*/ 127649257 w 72"/>
                <a:gd name="T47" fmla="*/ 446690095 h 72"/>
                <a:gd name="T48" fmla="*/ 239367309 w 72"/>
                <a:gd name="T49" fmla="*/ 510525772 h 72"/>
                <a:gd name="T50" fmla="*/ 287240651 w 72"/>
                <a:gd name="T51" fmla="*/ 526454871 h 72"/>
                <a:gd name="T52" fmla="*/ 382947571 w 72"/>
                <a:gd name="T53" fmla="*/ 510525772 h 72"/>
                <a:gd name="T54" fmla="*/ 494665623 w 72"/>
                <a:gd name="T55" fmla="*/ 382894379 h 72"/>
                <a:gd name="T56" fmla="*/ 510596828 w 72"/>
                <a:gd name="T57" fmla="*/ 287160744 h 72"/>
                <a:gd name="T58" fmla="*/ 446792281 w 72"/>
                <a:gd name="T59" fmla="*/ 111662534 h 72"/>
                <a:gd name="T60" fmla="*/ 335074229 w 72"/>
                <a:gd name="T61" fmla="*/ 47866818 h 72"/>
                <a:gd name="T62" fmla="*/ 287240651 w 72"/>
                <a:gd name="T63" fmla="*/ 47866818 h 72"/>
                <a:gd name="T64" fmla="*/ 175522599 w 72"/>
                <a:gd name="T65" fmla="*/ 446690095 h 72"/>
                <a:gd name="T66" fmla="*/ 175522599 w 72"/>
                <a:gd name="T67" fmla="*/ 127631393 h 72"/>
                <a:gd name="T68" fmla="*/ 271269483 w 72"/>
                <a:gd name="T69" fmla="*/ 127631393 h 72"/>
                <a:gd name="T70" fmla="*/ 382947571 w 72"/>
                <a:gd name="T71" fmla="*/ 143600453 h 72"/>
                <a:gd name="T72" fmla="*/ 398918740 w 72"/>
                <a:gd name="T73" fmla="*/ 175498211 h 72"/>
                <a:gd name="T74" fmla="*/ 398918740 w 72"/>
                <a:gd name="T75" fmla="*/ 223365028 h 72"/>
                <a:gd name="T76" fmla="*/ 382947571 w 72"/>
                <a:gd name="T77" fmla="*/ 271191885 h 72"/>
                <a:gd name="T78" fmla="*/ 351045398 w 72"/>
                <a:gd name="T79" fmla="*/ 287160744 h 72"/>
                <a:gd name="T80" fmla="*/ 382947571 w 72"/>
                <a:gd name="T81" fmla="*/ 319058702 h 72"/>
                <a:gd name="T82" fmla="*/ 398918740 w 72"/>
                <a:gd name="T83" fmla="*/ 366925520 h 72"/>
                <a:gd name="T84" fmla="*/ 351045398 w 72"/>
                <a:gd name="T85" fmla="*/ 446690095 h 72"/>
                <a:gd name="T86" fmla="*/ 335074229 w 72"/>
                <a:gd name="T87" fmla="*/ 366925520 h 72"/>
                <a:gd name="T88" fmla="*/ 319143024 w 72"/>
                <a:gd name="T89" fmla="*/ 335027562 h 72"/>
                <a:gd name="T90" fmla="*/ 239367309 w 72"/>
                <a:gd name="T91" fmla="*/ 319058702 h 72"/>
                <a:gd name="T92" fmla="*/ 239367309 w 72"/>
                <a:gd name="T93" fmla="*/ 271191885 h 72"/>
                <a:gd name="T94" fmla="*/ 271269483 w 72"/>
                <a:gd name="T95" fmla="*/ 271191885 h 72"/>
                <a:gd name="T96" fmla="*/ 335074229 w 72"/>
                <a:gd name="T97" fmla="*/ 239294127 h 72"/>
                <a:gd name="T98" fmla="*/ 351045398 w 72"/>
                <a:gd name="T99" fmla="*/ 223365028 h 72"/>
                <a:gd name="T100" fmla="*/ 335074229 w 72"/>
                <a:gd name="T101" fmla="*/ 175498211 h 72"/>
                <a:gd name="T102" fmla="*/ 271269483 w 72"/>
                <a:gd name="T103" fmla="*/ 159529351 h 72"/>
                <a:gd name="T104" fmla="*/ 239367309 w 72"/>
                <a:gd name="T105" fmla="*/ 175498211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"/>
                <a:gd name="T160" fmla="*/ 0 h 72"/>
                <a:gd name="T161" fmla="*/ 72 w 72"/>
                <a:gd name="T162" fmla="*/ 72 h 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" h="72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68"/>
                  </a:lnTo>
                  <a:lnTo>
                    <a:pt x="44" y="70"/>
                  </a:lnTo>
                  <a:lnTo>
                    <a:pt x="36" y="72"/>
                  </a:lnTo>
                  <a:lnTo>
                    <a:pt x="28" y="70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6"/>
                  </a:moveTo>
                  <a:lnTo>
                    <a:pt x="36" y="6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10" y="24"/>
                  </a:lnTo>
                  <a:lnTo>
                    <a:pt x="8" y="36"/>
                  </a:lnTo>
                  <a:lnTo>
                    <a:pt x="10" y="48"/>
                  </a:lnTo>
                  <a:lnTo>
                    <a:pt x="16" y="56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4" y="36"/>
                  </a:lnTo>
                  <a:lnTo>
                    <a:pt x="62" y="24"/>
                  </a:lnTo>
                  <a:lnTo>
                    <a:pt x="56" y="14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6" y="6"/>
                  </a:lnTo>
                  <a:close/>
                  <a:moveTo>
                    <a:pt x="30" y="56"/>
                  </a:moveTo>
                  <a:lnTo>
                    <a:pt x="22" y="56"/>
                  </a:lnTo>
                  <a:lnTo>
                    <a:pt x="22" y="16"/>
                  </a:lnTo>
                  <a:lnTo>
                    <a:pt x="34" y="16"/>
                  </a:lnTo>
                  <a:lnTo>
                    <a:pt x="42" y="16"/>
                  </a:lnTo>
                  <a:lnTo>
                    <a:pt x="48" y="18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4" y="36"/>
                  </a:lnTo>
                  <a:lnTo>
                    <a:pt x="48" y="40"/>
                  </a:lnTo>
                  <a:lnTo>
                    <a:pt x="50" y="46"/>
                  </a:lnTo>
                  <a:lnTo>
                    <a:pt x="52" y="56"/>
                  </a:lnTo>
                  <a:lnTo>
                    <a:pt x="44" y="56"/>
                  </a:lnTo>
                  <a:lnTo>
                    <a:pt x="42" y="46"/>
                  </a:lnTo>
                  <a:lnTo>
                    <a:pt x="40" y="42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30" y="56"/>
                  </a:lnTo>
                  <a:close/>
                  <a:moveTo>
                    <a:pt x="30" y="34"/>
                  </a:moveTo>
                  <a:lnTo>
                    <a:pt x="34" y="34"/>
                  </a:lnTo>
                  <a:lnTo>
                    <a:pt x="40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3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1088291" rtl="0" eaLnBrk="1" latinLnBrk="0" hangingPunct="1"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5852" indent="-275852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51703" indent="-275852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1979" indent="-200276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366" indent="-198387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8291" indent="-137926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9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44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8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35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5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3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8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2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7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17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6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10.192.26.227/demo_button/dashboard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Stemming the spread of rumors in a social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SocioElite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872" y="4800600"/>
            <a:ext cx="6352728" cy="134806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40" b="1" dirty="0" err="1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Akshay</a:t>
            </a:r>
            <a:r>
              <a:rPr lang="en-US" sz="2040" b="1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 Kumar | IIT Kanpur</a:t>
            </a:r>
          </a:p>
          <a:p>
            <a:r>
              <a:rPr lang="en-US" sz="2040" b="1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Khushi Gupta | IIT Guwahati</a:t>
            </a:r>
          </a:p>
          <a:p>
            <a:r>
              <a:rPr lang="en-US" sz="2040" b="1" dirty="0" err="1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Shubham</a:t>
            </a:r>
            <a:r>
              <a:rPr lang="en-US" sz="2040" b="1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 Gupta | IIT Kanpur</a:t>
            </a:r>
          </a:p>
          <a:p>
            <a:r>
              <a:rPr lang="en-US" sz="2040" b="1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Balaji Vasan Srinivasan | Adobe Research</a:t>
            </a:r>
          </a:p>
        </p:txBody>
      </p:sp>
    </p:spTree>
    <p:extLst>
      <p:ext uri="{BB962C8B-B14F-4D97-AF65-F5344CB8AC3E}">
        <p14:creationId xmlns:p14="http://schemas.microsoft.com/office/powerpoint/2010/main" val="19880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45" y="1040153"/>
            <a:ext cx="2667000" cy="19385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Part 1: Diffusion modeling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342184"/>
            <a:ext cx="5715000" cy="1940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 3: Seeding and targeting positive campaigns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038939"/>
            <a:ext cx="5715000" cy="19385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 2: Campaign source and spread estimation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04179803"/>
              </p:ext>
            </p:extLst>
          </p:nvPr>
        </p:nvGraphicFramePr>
        <p:xfrm>
          <a:off x="228600" y="990600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pic>
        <p:nvPicPr>
          <p:cNvPr id="5" name="Picture 4" descr="approa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670959"/>
            <a:ext cx="2432050" cy="24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90600"/>
            <a:ext cx="6781801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Twitter data (from MMI Social Media)</a:t>
            </a:r>
          </a:p>
          <a:p>
            <a:pPr lvl="1"/>
            <a:r>
              <a:rPr lang="en-US" dirty="0" smtClean="0"/>
              <a:t>571 nodes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each node:</a:t>
            </a:r>
          </a:p>
          <a:p>
            <a:pPr lvl="1"/>
            <a:r>
              <a:rPr lang="en-US" dirty="0" smtClean="0"/>
              <a:t>Extract interests based on the tweets</a:t>
            </a:r>
          </a:p>
          <a:p>
            <a:pPr lvl="1"/>
            <a:endParaRPr lang="en-US" dirty="0"/>
          </a:p>
          <a:p>
            <a:r>
              <a:rPr lang="en-US" dirty="0" smtClean="0"/>
              <a:t>Edge-weight</a:t>
            </a:r>
          </a:p>
          <a:p>
            <a:pPr lvl="1"/>
            <a:r>
              <a:rPr lang="en-US" dirty="0" smtClean="0"/>
              <a:t>Reflects the interest overlap – based on topic models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r="4742"/>
          <a:stretch/>
        </p:blipFill>
        <p:spPr bwMode="auto">
          <a:xfrm>
            <a:off x="2362200" y="1605516"/>
            <a:ext cx="4772247" cy="294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77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45" y="1040153"/>
            <a:ext cx="2667000" cy="19385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Part 1: Diffusion modeling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342184"/>
            <a:ext cx="5715000" cy="1940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 3: Seeding and targeting positive campaigns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038939"/>
            <a:ext cx="5715000" cy="19385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 2: Campaign source and spread estimation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3086678"/>
              </p:ext>
            </p:extLst>
          </p:nvPr>
        </p:nvGraphicFramePr>
        <p:xfrm>
          <a:off x="228600" y="990600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pic>
        <p:nvPicPr>
          <p:cNvPr id="5" name="Picture 4" descr="approa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670959"/>
            <a:ext cx="2432050" cy="24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Source Estimation: Monitor Nodes</a:t>
            </a:r>
            <a:endParaRPr lang="en-US" dirty="0"/>
          </a:p>
        </p:txBody>
      </p:sp>
      <p:pic>
        <p:nvPicPr>
          <p:cNvPr id="1026" name="Picture 2" descr="http://blog.viralheat.com/wp-content/uploads/2013/04/brand_evangelist_free_market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E8D1"/>
              </a:clrFrom>
              <a:clrTo>
                <a:srgbClr val="F8E8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066800"/>
            <a:ext cx="3771900" cy="212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6921435"/>
              </p:ext>
            </p:extLst>
          </p:nvPr>
        </p:nvGraphicFramePr>
        <p:xfrm>
          <a:off x="342900" y="1447800"/>
          <a:ext cx="74295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http://www.psdgraphics.com/wp-content/uploads/2009/12/thumbs-dow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367" y="3783408"/>
            <a:ext cx="1417320" cy="10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367" y="2564208"/>
            <a:ext cx="1417320" cy="11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172200" y="990600"/>
            <a:ext cx="2286000" cy="1295400"/>
          </a:xfrm>
          <a:prstGeom prst="cloudCallout">
            <a:avLst>
              <a:gd name="adj1" fmla="val 21493"/>
              <a:gd name="adj2" fmla="val 69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Positive Monitors</a:t>
            </a:r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6248400" y="5105400"/>
            <a:ext cx="2286000" cy="1295400"/>
          </a:xfrm>
          <a:prstGeom prst="cloudCallout">
            <a:avLst>
              <a:gd name="adj1" fmla="val 41493"/>
              <a:gd name="adj2" fmla="val -66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Negative Monitors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</a:t>
            </a:r>
            <a:r>
              <a:rPr lang="en-US" dirty="0" smtClean="0"/>
              <a:t>Identification : Approach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8400" y="2133600"/>
            <a:ext cx="1524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3098976"/>
              </p:ext>
            </p:extLst>
          </p:nvPr>
        </p:nvGraphicFramePr>
        <p:xfrm>
          <a:off x="1219200" y="1295400"/>
          <a:ext cx="6934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F5204F-CC01-4857-A9E9-F4B5B146C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7FB43A-5F1B-42E5-9533-A4F2D2A28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6E6FBB-3AAE-4455-8DC9-2CC21FAA3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54C816-5076-4850-9C6E-CB30F2577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A4137-D8D5-4528-AE5F-0A839D37E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E231FD-5CC4-4F97-BEE4-53BA019E2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1C8C2A-9F9C-451F-BF19-60D9A85B3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1: Error in Information Source Detection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143000"/>
            <a:ext cx="9067800" cy="5029200"/>
          </a:xfrm>
        </p:spPr>
      </p:pic>
    </p:spTree>
    <p:extLst>
      <p:ext uri="{BB962C8B-B14F-4D97-AF65-F5344CB8AC3E}">
        <p14:creationId xmlns:p14="http://schemas.microsoft.com/office/powerpoint/2010/main" val="3606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</a:t>
            </a:r>
            <a:r>
              <a:rPr lang="en-US" dirty="0" smtClean="0"/>
              <a:t>Identification : Approach 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8400" y="2133600"/>
            <a:ext cx="1524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2634605"/>
              </p:ext>
            </p:extLst>
          </p:nvPr>
        </p:nvGraphicFramePr>
        <p:xfrm>
          <a:off x="381000" y="1397000"/>
          <a:ext cx="83058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39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4235D8-598E-4524-BC9F-50868E57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8D1EA9-C193-4E1A-BBD0-741CAB1BB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E91233-F814-4428-84E4-91AEB35AF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1AA6E0-2A85-4963-A33D-7B4ADD544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01B9FB-DF4C-4BAE-BD31-115AE4804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23560-D31B-447F-9FF1-A17D56BED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410A42-70FD-490A-93D8-E10B1244C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F15271-D54F-458D-AE87-A505CCAD6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DEB59A-76E6-4CB1-BA8B-78C801DBA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45" y="1040153"/>
            <a:ext cx="2667000" cy="19385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Part 1: Diffusion modeling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342184"/>
            <a:ext cx="5715000" cy="194095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 3: Seeding and targeting positive campaigns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038939"/>
            <a:ext cx="5715000" cy="19385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 2: Campaign source and spread estimation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3589046"/>
              </p:ext>
            </p:extLst>
          </p:nvPr>
        </p:nvGraphicFramePr>
        <p:xfrm>
          <a:off x="228600" y="990600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pic>
        <p:nvPicPr>
          <p:cNvPr id="5" name="Picture 4" descr="approa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670959"/>
            <a:ext cx="2432050" cy="24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 smtClean="0"/>
              <a:t>“Susceptibility”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02540"/>
              </p:ext>
            </p:extLst>
          </p:nvPr>
        </p:nvGraphicFramePr>
        <p:xfrm>
          <a:off x="228600" y="990600"/>
          <a:ext cx="8686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257300" y="4495800"/>
            <a:ext cx="6629400" cy="1752600"/>
            <a:chOff x="838200" y="4572000"/>
            <a:chExt cx="6629400" cy="1752600"/>
          </a:xfrm>
        </p:grpSpPr>
        <p:sp>
          <p:nvSpPr>
            <p:cNvPr id="9" name="Rectangle 8"/>
            <p:cNvSpPr/>
            <p:nvPr/>
          </p:nvSpPr>
          <p:spPr>
            <a:xfrm>
              <a:off x="5029200" y="4572000"/>
              <a:ext cx="2438400" cy="1752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Infected and dead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0800" y="4572000"/>
              <a:ext cx="2438400" cy="1752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Vulnerable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38200" y="4572000"/>
              <a:ext cx="17526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Not Infected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29" r="76153" b="23667"/>
            <a:stretch/>
          </p:blipFill>
          <p:spPr>
            <a:xfrm>
              <a:off x="5189500" y="5096256"/>
              <a:ext cx="2125700" cy="1152144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33" b="21656"/>
            <a:stretch/>
          </p:blipFill>
          <p:spPr bwMode="auto">
            <a:xfrm>
              <a:off x="2743200" y="5096256"/>
              <a:ext cx="2160276" cy="1152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 descr="http://www.shockmansion.com/wp-content/myimages/2012/11/warmbod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4" b="29178"/>
            <a:stretch/>
          </p:blipFill>
          <p:spPr bwMode="auto">
            <a:xfrm>
              <a:off x="1143000" y="5096256"/>
              <a:ext cx="1163672" cy="1152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17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56AD3E-6F98-48D2-BF86-7BA2FD46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62D1B6-726E-4B59-AD9B-06481793F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CC5740-03F8-4681-9580-34A537E7F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71081-0EC5-4409-91D9-002D040EA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C40FCE-6C81-45F4-A3F7-FB694D14B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89CA63-CA7B-41B8-BD9D-084B6D2A7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DB891F-2FCC-4FFC-90C9-BE610B9A7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EAFE94-B728-4C95-A6E2-B90603DB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Susceptibility Score: Approach 1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84474012"/>
              </p:ext>
            </p:extLst>
          </p:nvPr>
        </p:nvGraphicFramePr>
        <p:xfrm>
          <a:off x="457200" y="1397000"/>
          <a:ext cx="83820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99C92B-C4C2-48C6-B21B-192549372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994B5B-D090-4E92-BECF-0491E5599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1F7BC1-E282-420A-AC62-239035769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63125B-4104-4375-8F4A-B94997FF8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DD0128-6BFB-4945-9AED-EE8859B41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- Lots of upsides!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6" name="Content Placeholder 5" descr="social-media-benefit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6" b="121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40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Susceptibility Score: Approach 2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46657592"/>
              </p:ext>
            </p:extLst>
          </p:nvPr>
        </p:nvGraphicFramePr>
        <p:xfrm>
          <a:off x="2133600" y="524586"/>
          <a:ext cx="6639790" cy="4504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463" y="1143000"/>
            <a:ext cx="4187537" cy="914400"/>
            <a:chOff x="619990" y="510248"/>
            <a:chExt cx="4187537" cy="914400"/>
          </a:xfrm>
        </p:grpSpPr>
        <p:sp>
          <p:nvSpPr>
            <p:cNvPr id="24" name="Oval 23"/>
            <p:cNvSpPr/>
            <p:nvPr/>
          </p:nvSpPr>
          <p:spPr>
            <a:xfrm>
              <a:off x="1066800" y="51024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A</a:t>
              </a:r>
              <a:endParaRPr lang="en-US" sz="44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276600" y="51024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B</a:t>
              </a:r>
            </a:p>
          </p:txBody>
        </p:sp>
        <p:cxnSp>
          <p:nvCxnSpPr>
            <p:cNvPr id="26" name="Straight Arrow Connector 25"/>
            <p:cNvCxnSpPr>
              <a:stCxn id="24" idx="6"/>
              <a:endCxn id="25" idx="2"/>
            </p:cNvCxnSpPr>
            <p:nvPr/>
          </p:nvCxnSpPr>
          <p:spPr>
            <a:xfrm>
              <a:off x="1981200" y="967448"/>
              <a:ext cx="1295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351809" y="632569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9990" y="782782"/>
              <a:ext cx="616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pg</a:t>
              </a:r>
              <a:r>
                <a:rPr lang="en-US" baseline="-25000" dirty="0" err="1" smtClean="0"/>
                <a:t>A</a:t>
              </a:r>
              <a:endParaRPr lang="en-US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91000" y="750516"/>
              <a:ext cx="616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pg</a:t>
              </a:r>
              <a:r>
                <a:rPr lang="en-US" baseline="-25000" dirty="0" err="1" smtClean="0"/>
                <a:t>B</a:t>
              </a:r>
              <a:endParaRPr lang="en-US" baseline="-25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1000" y="3581400"/>
            <a:ext cx="3283527" cy="2667000"/>
            <a:chOff x="1066800" y="3276600"/>
            <a:chExt cx="3283527" cy="2667000"/>
          </a:xfrm>
        </p:grpSpPr>
        <p:sp>
          <p:nvSpPr>
            <p:cNvPr id="31" name="Oval 30"/>
            <p:cNvSpPr/>
            <p:nvPr/>
          </p:nvSpPr>
          <p:spPr>
            <a:xfrm>
              <a:off x="1066800" y="32766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</a:t>
              </a:r>
              <a:r>
                <a:rPr lang="en-US" sz="3200" baseline="-25000" dirty="0" smtClean="0"/>
                <a:t>1</a:t>
              </a:r>
              <a:endParaRPr lang="en-US" sz="4000" baseline="-25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3276600" y="32766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B</a:t>
              </a:r>
              <a:r>
                <a:rPr lang="en-US" sz="3200" baseline="-25000" dirty="0" smtClean="0"/>
                <a:t>1</a:t>
              </a:r>
              <a:endParaRPr lang="en-US" sz="40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066800" y="50292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</a:t>
              </a:r>
              <a:r>
                <a:rPr lang="en-US" sz="3200" baseline="-25000" dirty="0"/>
                <a:t>2</a:t>
              </a:r>
              <a:endParaRPr lang="en-US" sz="40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3276600" y="50292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B</a:t>
              </a:r>
              <a:r>
                <a:rPr lang="en-US" sz="3200" baseline="-25000" dirty="0" smtClean="0"/>
                <a:t>2</a:t>
              </a:r>
              <a:endParaRPr lang="en-US" sz="4000" dirty="0"/>
            </a:p>
          </p:txBody>
        </p:sp>
        <p:cxnSp>
          <p:nvCxnSpPr>
            <p:cNvPr id="35" name="Straight Arrow Connector 34"/>
            <p:cNvCxnSpPr>
              <a:stCxn id="33" idx="7"/>
              <a:endCxn id="32" idx="3"/>
            </p:cNvCxnSpPr>
            <p:nvPr/>
          </p:nvCxnSpPr>
          <p:spPr>
            <a:xfrm flipV="1">
              <a:off x="1847289" y="4057089"/>
              <a:ext cx="1563222" cy="11060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33" idx="0"/>
            </p:cNvCxnSpPr>
            <p:nvPr/>
          </p:nvCxnSpPr>
          <p:spPr>
            <a:xfrm>
              <a:off x="1524000" y="419100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733800" y="419100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337954" y="418852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33800" y="4427621"/>
              <a:ext cx="616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pg</a:t>
              </a:r>
              <a:r>
                <a:rPr lang="en-US" baseline="-25000" dirty="0" err="1" smtClean="0"/>
                <a:t>B</a:t>
              </a:r>
              <a:endParaRPr lang="en-US" baseline="-25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66800" y="4425434"/>
              <a:ext cx="616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pg</a:t>
              </a:r>
              <a:r>
                <a:rPr lang="en-US" baseline="-25000" dirty="0" err="1" smtClean="0"/>
                <a:t>A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35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8CCC6E-EFDB-42F5-B6F1-126BC6A8C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76D41B-B304-40A3-A318-5FF7A53AD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4E379-27AF-4FD1-965B-4D6084C43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F3378-5816-4207-B3F2-A966C1593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D87580-9E24-48D0-9F13-B066F8919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223419"/>
            <a:ext cx="8686800" cy="411162"/>
          </a:xfrm>
        </p:spPr>
        <p:txBody>
          <a:bodyPr/>
          <a:lstStyle/>
          <a:p>
            <a:r>
              <a:rPr lang="en-US" dirty="0" smtClean="0"/>
              <a:t>Results </a:t>
            </a:r>
            <a:r>
              <a:rPr lang="en-US" smtClean="0"/>
              <a:t>and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Experiment1: Percentage Susceptible Nodes Saved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8400" y="2133600"/>
            <a:ext cx="1524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759"/>
            <a:ext cx="8839200" cy="427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7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Experiment2: </a:t>
            </a:r>
            <a:r>
              <a:rPr lang="en-US" dirty="0"/>
              <a:t>Percentage </a:t>
            </a:r>
            <a:r>
              <a:rPr lang="en-US" dirty="0" smtClean="0"/>
              <a:t>Infections Avoided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8400" y="2133600"/>
            <a:ext cx="1524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634"/>
            <a:ext cx="9144000" cy="465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and IDs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59796709"/>
              </p:ext>
            </p:extLst>
          </p:nvPr>
        </p:nvGraphicFramePr>
        <p:xfrm>
          <a:off x="381000" y="1397000"/>
          <a:ext cx="8229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4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686800" cy="411162"/>
          </a:xfrm>
        </p:spPr>
        <p:txBody>
          <a:bodyPr/>
          <a:lstStyle/>
          <a:p>
            <a:pPr algn="ctr"/>
            <a:r>
              <a:rPr lang="en-US" dirty="0" smtClean="0"/>
              <a:t>Internship is not all about work!</a:t>
            </a:r>
            <a:endParaRPr lang="en-US" dirty="0"/>
          </a:p>
        </p:txBody>
      </p:sp>
      <p:pic>
        <p:nvPicPr>
          <p:cNvPr id="3074" name="Picture 2" descr="http://www.monsterthinking.com/wp-content/uploads/fun-at-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were travelling…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620000" cy="5181600"/>
          </a:xfrm>
        </p:spPr>
      </p:pic>
    </p:spTree>
    <p:extLst>
      <p:ext uri="{BB962C8B-B14F-4D97-AF65-F5344CB8AC3E}">
        <p14:creationId xmlns:p14="http://schemas.microsoft.com/office/powerpoint/2010/main" val="32267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were dancing </a:t>
            </a:r>
            <a:r>
              <a:rPr lang="en-US" smtClean="0"/>
              <a:t>and partying…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7" y="990600"/>
            <a:ext cx="2908173" cy="5181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44" y="1985963"/>
            <a:ext cx="4700855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7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Amidst all these, there was some </a:t>
            </a:r>
            <a:r>
              <a:rPr lang="en-US" smtClean="0"/>
              <a:t>time for serious work!?!?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38" y="747252"/>
            <a:ext cx="4743061" cy="374854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</p:pic>
      <p:sp>
        <p:nvSpPr>
          <p:cNvPr id="5" name="Oval 4"/>
          <p:cNvSpPr/>
          <p:nvPr/>
        </p:nvSpPr>
        <p:spPr>
          <a:xfrm>
            <a:off x="5791200" y="762000"/>
            <a:ext cx="19050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IMAG036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6331" y="3124200"/>
            <a:ext cx="4704269" cy="31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5" rIns="68588" bIns="34295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grpSp>
        <p:nvGrpSpPr>
          <p:cNvPr id="14" name="Group 2"/>
          <p:cNvGrpSpPr/>
          <p:nvPr/>
        </p:nvGrpSpPr>
        <p:grpSpPr>
          <a:xfrm>
            <a:off x="3992759" y="2449525"/>
            <a:ext cx="1265041" cy="1665275"/>
            <a:chOff x="8786300" y="6528874"/>
            <a:chExt cx="204225" cy="256615"/>
          </a:xfrm>
        </p:grpSpPr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8788450" y="6725362"/>
              <a:ext cx="36545" cy="60127"/>
            </a:xfrm>
            <a:custGeom>
              <a:avLst/>
              <a:gdLst>
                <a:gd name="T0" fmla="*/ 540229938 w 212"/>
                <a:gd name="T1" fmla="*/ 2083798107 h 332"/>
                <a:gd name="T2" fmla="*/ 426475886 w 212"/>
                <a:gd name="T3" fmla="*/ 2147483647 h 332"/>
                <a:gd name="T4" fmla="*/ 0 w 212"/>
                <a:gd name="T5" fmla="*/ 2147483647 h 332"/>
                <a:gd name="T6" fmla="*/ 525996886 w 212"/>
                <a:gd name="T7" fmla="*/ 0 h 332"/>
                <a:gd name="T8" fmla="*/ 1037797444 w 212"/>
                <a:gd name="T9" fmla="*/ 0 h 332"/>
                <a:gd name="T10" fmla="*/ 1506935762 w 212"/>
                <a:gd name="T11" fmla="*/ 2147483647 h 332"/>
                <a:gd name="T12" fmla="*/ 1094656011 w 212"/>
                <a:gd name="T13" fmla="*/ 2147483647 h 332"/>
                <a:gd name="T14" fmla="*/ 980938876 w 212"/>
                <a:gd name="T15" fmla="*/ 2083798107 h 332"/>
                <a:gd name="T16" fmla="*/ 540229938 w 212"/>
                <a:gd name="T17" fmla="*/ 2083798107 h 332"/>
                <a:gd name="T18" fmla="*/ 938276636 w 212"/>
                <a:gd name="T19" fmla="*/ 1703423933 h 332"/>
                <a:gd name="T20" fmla="*/ 852988688 w 212"/>
                <a:gd name="T21" fmla="*/ 1108041259 h 332"/>
                <a:gd name="T22" fmla="*/ 852988688 w 212"/>
                <a:gd name="T23" fmla="*/ 1108041259 h 332"/>
                <a:gd name="T24" fmla="*/ 767700933 w 212"/>
                <a:gd name="T25" fmla="*/ 479618371 h 332"/>
                <a:gd name="T26" fmla="*/ 767700933 w 212"/>
                <a:gd name="T27" fmla="*/ 479618371 h 332"/>
                <a:gd name="T28" fmla="*/ 767700933 w 212"/>
                <a:gd name="T29" fmla="*/ 479618371 h 332"/>
                <a:gd name="T30" fmla="*/ 682376261 w 212"/>
                <a:gd name="T31" fmla="*/ 1108041259 h 332"/>
                <a:gd name="T32" fmla="*/ 582855261 w 212"/>
                <a:gd name="T33" fmla="*/ 1703423933 h 332"/>
                <a:gd name="T34" fmla="*/ 938276636 w 212"/>
                <a:gd name="T35" fmla="*/ 1703423933 h 3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2"/>
                <a:gd name="T55" fmla="*/ 0 h 332"/>
                <a:gd name="T56" fmla="*/ 212 w 212"/>
                <a:gd name="T57" fmla="*/ 332 h 3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2" h="332">
                  <a:moveTo>
                    <a:pt x="76" y="252"/>
                  </a:moveTo>
                  <a:lnTo>
                    <a:pt x="60" y="332"/>
                  </a:lnTo>
                  <a:lnTo>
                    <a:pt x="0" y="332"/>
                  </a:lnTo>
                  <a:lnTo>
                    <a:pt x="74" y="0"/>
                  </a:lnTo>
                  <a:lnTo>
                    <a:pt x="146" y="0"/>
                  </a:lnTo>
                  <a:lnTo>
                    <a:pt x="212" y="332"/>
                  </a:lnTo>
                  <a:lnTo>
                    <a:pt x="154" y="332"/>
                  </a:lnTo>
                  <a:lnTo>
                    <a:pt x="138" y="252"/>
                  </a:lnTo>
                  <a:lnTo>
                    <a:pt x="76" y="252"/>
                  </a:lnTo>
                  <a:close/>
                  <a:moveTo>
                    <a:pt x="132" y="206"/>
                  </a:moveTo>
                  <a:lnTo>
                    <a:pt x="120" y="134"/>
                  </a:lnTo>
                  <a:lnTo>
                    <a:pt x="108" y="58"/>
                  </a:lnTo>
                  <a:lnTo>
                    <a:pt x="96" y="134"/>
                  </a:lnTo>
                  <a:lnTo>
                    <a:pt x="82" y="206"/>
                  </a:lnTo>
                  <a:lnTo>
                    <a:pt x="132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828220" y="6724288"/>
              <a:ext cx="32246" cy="61201"/>
            </a:xfrm>
            <a:custGeom>
              <a:avLst/>
              <a:gdLst>
                <a:gd name="T0" fmla="*/ 1389229327 w 182"/>
                <a:gd name="T1" fmla="*/ 2110823318 h 346"/>
                <a:gd name="T2" fmla="*/ 1404655613 w 182"/>
                <a:gd name="T3" fmla="*/ 2147483647 h 346"/>
                <a:gd name="T4" fmla="*/ 972444917 w 182"/>
                <a:gd name="T5" fmla="*/ 2147483647 h 346"/>
                <a:gd name="T6" fmla="*/ 972444917 w 182"/>
                <a:gd name="T7" fmla="*/ 2147483647 h 346"/>
                <a:gd name="T8" fmla="*/ 818103406 w 182"/>
                <a:gd name="T9" fmla="*/ 2147483647 h 346"/>
                <a:gd name="T10" fmla="*/ 648296677 w 182"/>
                <a:gd name="T11" fmla="*/ 2147483647 h 346"/>
                <a:gd name="T12" fmla="*/ 586552207 w 182"/>
                <a:gd name="T13" fmla="*/ 2147483647 h 346"/>
                <a:gd name="T14" fmla="*/ 447637180 w 182"/>
                <a:gd name="T15" fmla="*/ 2147483647 h 346"/>
                <a:gd name="T16" fmla="*/ 324148240 w 182"/>
                <a:gd name="T17" fmla="*/ 2147483647 h 346"/>
                <a:gd name="T18" fmla="*/ 154341511 w 182"/>
                <a:gd name="T19" fmla="*/ 2147483647 h 346"/>
                <a:gd name="T20" fmla="*/ 46317986 w 182"/>
                <a:gd name="T21" fmla="*/ 2095415750 h 346"/>
                <a:gd name="T22" fmla="*/ 0 w 182"/>
                <a:gd name="T23" fmla="*/ 1710229130 h 346"/>
                <a:gd name="T24" fmla="*/ 15426286 w 182"/>
                <a:gd name="T25" fmla="*/ 1479117000 h 346"/>
                <a:gd name="T26" fmla="*/ 108062456 w 182"/>
                <a:gd name="T27" fmla="*/ 1124745318 h 346"/>
                <a:gd name="T28" fmla="*/ 277830253 w 182"/>
                <a:gd name="T29" fmla="*/ 878225818 h 346"/>
                <a:gd name="T30" fmla="*/ 478489751 w 182"/>
                <a:gd name="T31" fmla="*/ 770373438 h 346"/>
                <a:gd name="T32" fmla="*/ 601978493 w 182"/>
                <a:gd name="T33" fmla="*/ 754966068 h 346"/>
                <a:gd name="T34" fmla="*/ 802677120 w 182"/>
                <a:gd name="T35" fmla="*/ 801188375 h 346"/>
                <a:gd name="T36" fmla="*/ 910700447 w 182"/>
                <a:gd name="T37" fmla="*/ 939855693 h 346"/>
                <a:gd name="T38" fmla="*/ 926165862 w 182"/>
                <a:gd name="T39" fmla="*/ 0 h 346"/>
                <a:gd name="T40" fmla="*/ 926165862 w 182"/>
                <a:gd name="T41" fmla="*/ 1494524568 h 346"/>
                <a:gd name="T42" fmla="*/ 926165862 w 182"/>
                <a:gd name="T43" fmla="*/ 1386672188 h 346"/>
                <a:gd name="T44" fmla="*/ 895274161 w 182"/>
                <a:gd name="T45" fmla="*/ 1294227375 h 346"/>
                <a:gd name="T46" fmla="*/ 802677120 w 182"/>
                <a:gd name="T47" fmla="*/ 1155560255 h 346"/>
                <a:gd name="T48" fmla="*/ 725467235 w 182"/>
                <a:gd name="T49" fmla="*/ 1140152688 h 346"/>
                <a:gd name="T50" fmla="*/ 663722963 w 182"/>
                <a:gd name="T51" fmla="*/ 1155560255 h 346"/>
                <a:gd name="T52" fmla="*/ 555699438 w 182"/>
                <a:gd name="T53" fmla="*/ 1248005068 h 346"/>
                <a:gd name="T54" fmla="*/ 493955166 w 182"/>
                <a:gd name="T55" fmla="*/ 1402079755 h 346"/>
                <a:gd name="T56" fmla="*/ 463063465 w 182"/>
                <a:gd name="T57" fmla="*/ 1725636500 h 346"/>
                <a:gd name="T58" fmla="*/ 478489751 w 182"/>
                <a:gd name="T59" fmla="*/ 1848896250 h 346"/>
                <a:gd name="T60" fmla="*/ 509381452 w 182"/>
                <a:gd name="T61" fmla="*/ 2064600813 h 346"/>
                <a:gd name="T62" fmla="*/ 571125922 w 182"/>
                <a:gd name="T63" fmla="*/ 2147483647 h 346"/>
                <a:gd name="T64" fmla="*/ 663722963 w 182"/>
                <a:gd name="T65" fmla="*/ 2147483647 h 346"/>
                <a:gd name="T66" fmla="*/ 710040950 w 182"/>
                <a:gd name="T67" fmla="*/ 2147483647 h 346"/>
                <a:gd name="T68" fmla="*/ 818103406 w 182"/>
                <a:gd name="T69" fmla="*/ 2147483647 h 346"/>
                <a:gd name="T70" fmla="*/ 910700447 w 182"/>
                <a:gd name="T71" fmla="*/ 2095415750 h 346"/>
                <a:gd name="T72" fmla="*/ 926165862 w 182"/>
                <a:gd name="T73" fmla="*/ 2049193443 h 346"/>
                <a:gd name="T74" fmla="*/ 926165862 w 182"/>
                <a:gd name="T75" fmla="*/ 1494524568 h 3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46"/>
                <a:gd name="T116" fmla="*/ 182 w 182"/>
                <a:gd name="T117" fmla="*/ 346 h 3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46">
                  <a:moveTo>
                    <a:pt x="180" y="0"/>
                  </a:moveTo>
                  <a:lnTo>
                    <a:pt x="180" y="274"/>
                  </a:lnTo>
                  <a:lnTo>
                    <a:pt x="182" y="342"/>
                  </a:lnTo>
                  <a:lnTo>
                    <a:pt x="130" y="342"/>
                  </a:lnTo>
                  <a:lnTo>
                    <a:pt x="126" y="314"/>
                  </a:lnTo>
                  <a:lnTo>
                    <a:pt x="118" y="328"/>
                  </a:lnTo>
                  <a:lnTo>
                    <a:pt x="106" y="338"/>
                  </a:lnTo>
                  <a:lnTo>
                    <a:pt x="92" y="344"/>
                  </a:lnTo>
                  <a:lnTo>
                    <a:pt x="84" y="346"/>
                  </a:lnTo>
                  <a:lnTo>
                    <a:pt x="76" y="346"/>
                  </a:lnTo>
                  <a:lnTo>
                    <a:pt x="66" y="346"/>
                  </a:lnTo>
                  <a:lnTo>
                    <a:pt x="58" y="344"/>
                  </a:lnTo>
                  <a:lnTo>
                    <a:pt x="50" y="342"/>
                  </a:lnTo>
                  <a:lnTo>
                    <a:pt x="42" y="338"/>
                  </a:lnTo>
                  <a:lnTo>
                    <a:pt x="30" y="326"/>
                  </a:lnTo>
                  <a:lnTo>
                    <a:pt x="20" y="310"/>
                  </a:lnTo>
                  <a:lnTo>
                    <a:pt x="12" y="292"/>
                  </a:lnTo>
                  <a:lnTo>
                    <a:pt x="6" y="272"/>
                  </a:lnTo>
                  <a:lnTo>
                    <a:pt x="2" y="248"/>
                  </a:lnTo>
                  <a:lnTo>
                    <a:pt x="0" y="222"/>
                  </a:lnTo>
                  <a:lnTo>
                    <a:pt x="2" y="192"/>
                  </a:lnTo>
                  <a:lnTo>
                    <a:pt x="6" y="168"/>
                  </a:lnTo>
                  <a:lnTo>
                    <a:pt x="14" y="146"/>
                  </a:lnTo>
                  <a:lnTo>
                    <a:pt x="24" y="128"/>
                  </a:lnTo>
                  <a:lnTo>
                    <a:pt x="36" y="114"/>
                  </a:lnTo>
                  <a:lnTo>
                    <a:pt x="48" y="106"/>
                  </a:lnTo>
                  <a:lnTo>
                    <a:pt x="62" y="100"/>
                  </a:lnTo>
                  <a:lnTo>
                    <a:pt x="78" y="98"/>
                  </a:lnTo>
                  <a:lnTo>
                    <a:pt x="92" y="100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18" y="122"/>
                  </a:lnTo>
                  <a:lnTo>
                    <a:pt x="120" y="122"/>
                  </a:lnTo>
                  <a:lnTo>
                    <a:pt x="120" y="0"/>
                  </a:lnTo>
                  <a:lnTo>
                    <a:pt x="180" y="0"/>
                  </a:lnTo>
                  <a:close/>
                  <a:moveTo>
                    <a:pt x="120" y="194"/>
                  </a:moveTo>
                  <a:lnTo>
                    <a:pt x="120" y="194"/>
                  </a:lnTo>
                  <a:lnTo>
                    <a:pt x="120" y="180"/>
                  </a:lnTo>
                  <a:lnTo>
                    <a:pt x="116" y="168"/>
                  </a:lnTo>
                  <a:lnTo>
                    <a:pt x="110" y="158"/>
                  </a:lnTo>
                  <a:lnTo>
                    <a:pt x="104" y="150"/>
                  </a:lnTo>
                  <a:lnTo>
                    <a:pt x="98" y="148"/>
                  </a:lnTo>
                  <a:lnTo>
                    <a:pt x="94" y="148"/>
                  </a:lnTo>
                  <a:lnTo>
                    <a:pt x="86" y="150"/>
                  </a:lnTo>
                  <a:lnTo>
                    <a:pt x="78" y="154"/>
                  </a:lnTo>
                  <a:lnTo>
                    <a:pt x="72" y="162"/>
                  </a:lnTo>
                  <a:lnTo>
                    <a:pt x="68" y="170"/>
                  </a:lnTo>
                  <a:lnTo>
                    <a:pt x="64" y="182"/>
                  </a:lnTo>
                  <a:lnTo>
                    <a:pt x="62" y="194"/>
                  </a:lnTo>
                  <a:lnTo>
                    <a:pt x="60" y="224"/>
                  </a:lnTo>
                  <a:lnTo>
                    <a:pt x="62" y="240"/>
                  </a:lnTo>
                  <a:lnTo>
                    <a:pt x="64" y="254"/>
                  </a:lnTo>
                  <a:lnTo>
                    <a:pt x="66" y="268"/>
                  </a:lnTo>
                  <a:lnTo>
                    <a:pt x="70" y="278"/>
                  </a:lnTo>
                  <a:lnTo>
                    <a:pt x="74" y="286"/>
                  </a:lnTo>
                  <a:lnTo>
                    <a:pt x="80" y="292"/>
                  </a:lnTo>
                  <a:lnTo>
                    <a:pt x="86" y="296"/>
                  </a:lnTo>
                  <a:lnTo>
                    <a:pt x="92" y="298"/>
                  </a:lnTo>
                  <a:lnTo>
                    <a:pt x="100" y="296"/>
                  </a:lnTo>
                  <a:lnTo>
                    <a:pt x="106" y="292"/>
                  </a:lnTo>
                  <a:lnTo>
                    <a:pt x="112" y="284"/>
                  </a:lnTo>
                  <a:lnTo>
                    <a:pt x="118" y="272"/>
                  </a:lnTo>
                  <a:lnTo>
                    <a:pt x="120" y="266"/>
                  </a:lnTo>
                  <a:lnTo>
                    <a:pt x="120" y="258"/>
                  </a:lnTo>
                  <a:lnTo>
                    <a:pt x="120" y="1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865840" y="6741467"/>
              <a:ext cx="31171" cy="44022"/>
            </a:xfrm>
            <a:custGeom>
              <a:avLst/>
              <a:gdLst>
                <a:gd name="T0" fmla="*/ 627434408 w 182"/>
                <a:gd name="T1" fmla="*/ 1930842020 h 248"/>
                <a:gd name="T2" fmla="*/ 376467904 w 182"/>
                <a:gd name="T3" fmla="*/ 1868540196 h 248"/>
                <a:gd name="T4" fmla="*/ 167323101 w 182"/>
                <a:gd name="T5" fmla="*/ 1681713805 h 248"/>
                <a:gd name="T6" fmla="*/ 41821701 w 182"/>
                <a:gd name="T7" fmla="*/ 1385839502 h 248"/>
                <a:gd name="T8" fmla="*/ 0 w 182"/>
                <a:gd name="T9" fmla="*/ 965440631 h 248"/>
                <a:gd name="T10" fmla="*/ 13940631 w 182"/>
                <a:gd name="T11" fmla="*/ 731868152 h 248"/>
                <a:gd name="T12" fmla="*/ 111560960 w 182"/>
                <a:gd name="T13" fmla="*/ 358136488 h 248"/>
                <a:gd name="T14" fmla="*/ 292788014 w 182"/>
                <a:gd name="T15" fmla="*/ 124564206 h 248"/>
                <a:gd name="T16" fmla="*/ 515873448 w 182"/>
                <a:gd name="T17" fmla="*/ 15555735 h 248"/>
                <a:gd name="T18" fmla="*/ 641374848 w 182"/>
                <a:gd name="T19" fmla="*/ 0 h 248"/>
                <a:gd name="T20" fmla="*/ 906281982 w 182"/>
                <a:gd name="T21" fmla="*/ 62301626 h 248"/>
                <a:gd name="T22" fmla="*/ 1101486154 w 182"/>
                <a:gd name="T23" fmla="*/ 249128215 h 248"/>
                <a:gd name="T24" fmla="*/ 1226987554 w 182"/>
                <a:gd name="T25" fmla="*/ 560558055 h 248"/>
                <a:gd name="T26" fmla="*/ 1268809256 w 182"/>
                <a:gd name="T27" fmla="*/ 965440631 h 248"/>
                <a:gd name="T28" fmla="*/ 1254868816 w 182"/>
                <a:gd name="T29" fmla="*/ 1105560573 h 248"/>
                <a:gd name="T30" fmla="*/ 1226987554 w 182"/>
                <a:gd name="T31" fmla="*/ 1339133053 h 248"/>
                <a:gd name="T32" fmla="*/ 1171225413 w 182"/>
                <a:gd name="T33" fmla="*/ 1525998687 h 248"/>
                <a:gd name="T34" fmla="*/ 1087545523 w 182"/>
                <a:gd name="T35" fmla="*/ 1681713805 h 248"/>
                <a:gd name="T36" fmla="*/ 948103493 w 182"/>
                <a:gd name="T37" fmla="*/ 1837428725 h 248"/>
                <a:gd name="T38" fmla="*/ 738958881 w 182"/>
                <a:gd name="T39" fmla="*/ 1930842020 h 248"/>
                <a:gd name="T40" fmla="*/ 627434408 w 182"/>
                <a:gd name="T41" fmla="*/ 1930842020 h 248"/>
                <a:gd name="T42" fmla="*/ 641374848 w 182"/>
                <a:gd name="T43" fmla="*/ 1572705334 h 248"/>
                <a:gd name="T44" fmla="*/ 738958881 w 182"/>
                <a:gd name="T45" fmla="*/ 1525998687 h 248"/>
                <a:gd name="T46" fmla="*/ 794757509 w 182"/>
                <a:gd name="T47" fmla="*/ 1370283766 h 248"/>
                <a:gd name="T48" fmla="*/ 836579211 w 182"/>
                <a:gd name="T49" fmla="*/ 965440631 h 248"/>
                <a:gd name="T50" fmla="*/ 836579211 w 182"/>
                <a:gd name="T51" fmla="*/ 762979821 h 248"/>
                <a:gd name="T52" fmla="*/ 794757509 w 182"/>
                <a:gd name="T53" fmla="*/ 560558055 h 248"/>
                <a:gd name="T54" fmla="*/ 738958881 w 182"/>
                <a:gd name="T55" fmla="*/ 404843135 h 248"/>
                <a:gd name="T56" fmla="*/ 627434408 w 182"/>
                <a:gd name="T57" fmla="*/ 358136488 h 248"/>
                <a:gd name="T58" fmla="*/ 571672076 w 182"/>
                <a:gd name="T59" fmla="*/ 373692421 h 248"/>
                <a:gd name="T60" fmla="*/ 487992377 w 182"/>
                <a:gd name="T61" fmla="*/ 482700694 h 248"/>
                <a:gd name="T62" fmla="*/ 446170676 w 182"/>
                <a:gd name="T63" fmla="*/ 654010791 h 248"/>
                <a:gd name="T64" fmla="*/ 418289605 w 182"/>
                <a:gd name="T65" fmla="*/ 965440631 h 248"/>
                <a:gd name="T66" fmla="*/ 432230045 w 182"/>
                <a:gd name="T67" fmla="*/ 1198973868 h 248"/>
                <a:gd name="T68" fmla="*/ 460111307 w 182"/>
                <a:gd name="T69" fmla="*/ 1385839502 h 248"/>
                <a:gd name="T70" fmla="*/ 529850566 w 182"/>
                <a:gd name="T71" fmla="*/ 1525998687 h 248"/>
                <a:gd name="T72" fmla="*/ 641374848 w 182"/>
                <a:gd name="T73" fmla="*/ 1572705334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2"/>
                <a:gd name="T112" fmla="*/ 0 h 248"/>
                <a:gd name="T113" fmla="*/ 182 w 182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2" h="248">
                  <a:moveTo>
                    <a:pt x="90" y="248"/>
                  </a:moveTo>
                  <a:lnTo>
                    <a:pt x="90" y="248"/>
                  </a:lnTo>
                  <a:lnTo>
                    <a:pt x="70" y="246"/>
                  </a:lnTo>
                  <a:lnTo>
                    <a:pt x="54" y="240"/>
                  </a:lnTo>
                  <a:lnTo>
                    <a:pt x="38" y="230"/>
                  </a:lnTo>
                  <a:lnTo>
                    <a:pt x="24" y="216"/>
                  </a:lnTo>
                  <a:lnTo>
                    <a:pt x="14" y="198"/>
                  </a:lnTo>
                  <a:lnTo>
                    <a:pt x="6" y="178"/>
                  </a:lnTo>
                  <a:lnTo>
                    <a:pt x="2" y="152"/>
                  </a:lnTo>
                  <a:lnTo>
                    <a:pt x="0" y="124"/>
                  </a:lnTo>
                  <a:lnTo>
                    <a:pt x="2" y="94"/>
                  </a:lnTo>
                  <a:lnTo>
                    <a:pt x="8" y="68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6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4" y="18"/>
                  </a:lnTo>
                  <a:lnTo>
                    <a:pt x="158" y="32"/>
                  </a:lnTo>
                  <a:lnTo>
                    <a:pt x="168" y="50"/>
                  </a:lnTo>
                  <a:lnTo>
                    <a:pt x="176" y="72"/>
                  </a:lnTo>
                  <a:lnTo>
                    <a:pt x="180" y="96"/>
                  </a:lnTo>
                  <a:lnTo>
                    <a:pt x="182" y="124"/>
                  </a:lnTo>
                  <a:lnTo>
                    <a:pt x="180" y="142"/>
                  </a:lnTo>
                  <a:lnTo>
                    <a:pt x="178" y="158"/>
                  </a:lnTo>
                  <a:lnTo>
                    <a:pt x="176" y="172"/>
                  </a:lnTo>
                  <a:lnTo>
                    <a:pt x="172" y="184"/>
                  </a:lnTo>
                  <a:lnTo>
                    <a:pt x="168" y="196"/>
                  </a:lnTo>
                  <a:lnTo>
                    <a:pt x="162" y="206"/>
                  </a:lnTo>
                  <a:lnTo>
                    <a:pt x="156" y="216"/>
                  </a:lnTo>
                  <a:lnTo>
                    <a:pt x="150" y="224"/>
                  </a:lnTo>
                  <a:lnTo>
                    <a:pt x="136" y="236"/>
                  </a:lnTo>
                  <a:lnTo>
                    <a:pt x="120" y="244"/>
                  </a:lnTo>
                  <a:lnTo>
                    <a:pt x="106" y="248"/>
                  </a:lnTo>
                  <a:lnTo>
                    <a:pt x="92" y="248"/>
                  </a:lnTo>
                  <a:lnTo>
                    <a:pt x="90" y="248"/>
                  </a:lnTo>
                  <a:close/>
                  <a:moveTo>
                    <a:pt x="92" y="202"/>
                  </a:moveTo>
                  <a:lnTo>
                    <a:pt x="92" y="202"/>
                  </a:lnTo>
                  <a:lnTo>
                    <a:pt x="100" y="200"/>
                  </a:lnTo>
                  <a:lnTo>
                    <a:pt x="106" y="196"/>
                  </a:lnTo>
                  <a:lnTo>
                    <a:pt x="112" y="188"/>
                  </a:lnTo>
                  <a:lnTo>
                    <a:pt x="114" y="176"/>
                  </a:lnTo>
                  <a:lnTo>
                    <a:pt x="120" y="152"/>
                  </a:lnTo>
                  <a:lnTo>
                    <a:pt x="120" y="124"/>
                  </a:lnTo>
                  <a:lnTo>
                    <a:pt x="120" y="98"/>
                  </a:lnTo>
                  <a:lnTo>
                    <a:pt x="118" y="84"/>
                  </a:lnTo>
                  <a:lnTo>
                    <a:pt x="114" y="72"/>
                  </a:lnTo>
                  <a:lnTo>
                    <a:pt x="110" y="62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0" y="46"/>
                  </a:lnTo>
                  <a:lnTo>
                    <a:pt x="82" y="48"/>
                  </a:lnTo>
                  <a:lnTo>
                    <a:pt x="76" y="52"/>
                  </a:lnTo>
                  <a:lnTo>
                    <a:pt x="70" y="62"/>
                  </a:lnTo>
                  <a:lnTo>
                    <a:pt x="66" y="72"/>
                  </a:lnTo>
                  <a:lnTo>
                    <a:pt x="64" y="84"/>
                  </a:lnTo>
                  <a:lnTo>
                    <a:pt x="62" y="98"/>
                  </a:lnTo>
                  <a:lnTo>
                    <a:pt x="60" y="124"/>
                  </a:lnTo>
                  <a:lnTo>
                    <a:pt x="62" y="154"/>
                  </a:lnTo>
                  <a:lnTo>
                    <a:pt x="64" y="166"/>
                  </a:lnTo>
                  <a:lnTo>
                    <a:pt x="66" y="178"/>
                  </a:lnTo>
                  <a:lnTo>
                    <a:pt x="70" y="188"/>
                  </a:lnTo>
                  <a:lnTo>
                    <a:pt x="76" y="196"/>
                  </a:lnTo>
                  <a:lnTo>
                    <a:pt x="82" y="200"/>
                  </a:lnTo>
                  <a:lnTo>
                    <a:pt x="92" y="2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904535" y="6724288"/>
              <a:ext cx="31171" cy="61201"/>
            </a:xfrm>
            <a:custGeom>
              <a:avLst/>
              <a:gdLst>
                <a:gd name="T0" fmla="*/ 432230045 w 182"/>
                <a:gd name="T1" fmla="*/ 0 h 346"/>
                <a:gd name="T2" fmla="*/ 432230045 w 182"/>
                <a:gd name="T3" fmla="*/ 970670630 h 346"/>
                <a:gd name="T4" fmla="*/ 501932817 w 182"/>
                <a:gd name="T5" fmla="*/ 878225818 h 346"/>
                <a:gd name="T6" fmla="*/ 669256109 w 182"/>
                <a:gd name="T7" fmla="*/ 770373438 h 346"/>
                <a:gd name="T8" fmla="*/ 780816879 w 182"/>
                <a:gd name="T9" fmla="*/ 754966068 h 346"/>
                <a:gd name="T10" fmla="*/ 892341352 w 182"/>
                <a:gd name="T11" fmla="*/ 770373438 h 346"/>
                <a:gd name="T12" fmla="*/ 1073605084 w 182"/>
                <a:gd name="T13" fmla="*/ 909040755 h 346"/>
                <a:gd name="T14" fmla="*/ 1199106484 w 182"/>
                <a:gd name="T15" fmla="*/ 1140152688 h 346"/>
                <a:gd name="T16" fmla="*/ 1254868816 w 182"/>
                <a:gd name="T17" fmla="*/ 1479117000 h 346"/>
                <a:gd name="T18" fmla="*/ 1268809256 w 182"/>
                <a:gd name="T19" fmla="*/ 1664006625 h 346"/>
                <a:gd name="T20" fmla="*/ 1226987554 w 182"/>
                <a:gd name="T21" fmla="*/ 2095415750 h 346"/>
                <a:gd name="T22" fmla="*/ 1101486154 w 182"/>
                <a:gd name="T23" fmla="*/ 2147483647 h 346"/>
                <a:gd name="T24" fmla="*/ 934163053 w 182"/>
                <a:gd name="T25" fmla="*/ 2147483647 h 346"/>
                <a:gd name="T26" fmla="*/ 725018250 w 182"/>
                <a:gd name="T27" fmla="*/ 2147483647 h 346"/>
                <a:gd name="T28" fmla="*/ 613493777 w 182"/>
                <a:gd name="T29" fmla="*/ 2147483647 h 346"/>
                <a:gd name="T30" fmla="*/ 460111307 w 182"/>
                <a:gd name="T31" fmla="*/ 2147483647 h 346"/>
                <a:gd name="T32" fmla="*/ 376467904 w 182"/>
                <a:gd name="T33" fmla="*/ 2147483647 h 346"/>
                <a:gd name="T34" fmla="*/ 0 w 182"/>
                <a:gd name="T35" fmla="*/ 2147483647 h 346"/>
                <a:gd name="T36" fmla="*/ 13940631 w 182"/>
                <a:gd name="T37" fmla="*/ 2110823318 h 346"/>
                <a:gd name="T38" fmla="*/ 432230045 w 182"/>
                <a:gd name="T39" fmla="*/ 1972156000 h 346"/>
                <a:gd name="T40" fmla="*/ 432230045 w 182"/>
                <a:gd name="T41" fmla="*/ 2049193443 h 346"/>
                <a:gd name="T42" fmla="*/ 446170676 w 182"/>
                <a:gd name="T43" fmla="*/ 2095415750 h 346"/>
                <a:gd name="T44" fmla="*/ 529850566 w 182"/>
                <a:gd name="T45" fmla="*/ 2147483647 h 346"/>
                <a:gd name="T46" fmla="*/ 613493777 w 182"/>
                <a:gd name="T47" fmla="*/ 2147483647 h 346"/>
                <a:gd name="T48" fmla="*/ 669256109 w 182"/>
                <a:gd name="T49" fmla="*/ 2147483647 h 346"/>
                <a:gd name="T50" fmla="*/ 752935808 w 182"/>
                <a:gd name="T51" fmla="*/ 2147483647 h 346"/>
                <a:gd name="T52" fmla="*/ 808698140 w 182"/>
                <a:gd name="T53" fmla="*/ 2049193443 h 346"/>
                <a:gd name="T54" fmla="*/ 836579211 w 182"/>
                <a:gd name="T55" fmla="*/ 1694821563 h 346"/>
                <a:gd name="T56" fmla="*/ 836579211 w 182"/>
                <a:gd name="T57" fmla="*/ 1479117000 h 346"/>
                <a:gd name="T58" fmla="*/ 794757509 w 182"/>
                <a:gd name="T59" fmla="*/ 1294227375 h 346"/>
                <a:gd name="T60" fmla="*/ 711077619 w 182"/>
                <a:gd name="T61" fmla="*/ 1186375193 h 346"/>
                <a:gd name="T62" fmla="*/ 613493777 w 182"/>
                <a:gd name="T63" fmla="*/ 1140152688 h 346"/>
                <a:gd name="T64" fmla="*/ 557731636 w 182"/>
                <a:gd name="T65" fmla="*/ 1155560255 h 346"/>
                <a:gd name="T66" fmla="*/ 474051746 w 182"/>
                <a:gd name="T67" fmla="*/ 1263412438 h 346"/>
                <a:gd name="T68" fmla="*/ 446170676 w 182"/>
                <a:gd name="T69" fmla="*/ 1340449880 h 346"/>
                <a:gd name="T70" fmla="*/ 432230045 w 182"/>
                <a:gd name="T71" fmla="*/ 1972156000 h 3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2"/>
                <a:gd name="T109" fmla="*/ 0 h 346"/>
                <a:gd name="T110" fmla="*/ 182 w 182"/>
                <a:gd name="T111" fmla="*/ 346 h 3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2" h="346">
                  <a:moveTo>
                    <a:pt x="2" y="0"/>
                  </a:moveTo>
                  <a:lnTo>
                    <a:pt x="62" y="0"/>
                  </a:lnTo>
                  <a:lnTo>
                    <a:pt x="62" y="126"/>
                  </a:lnTo>
                  <a:lnTo>
                    <a:pt x="72" y="114"/>
                  </a:lnTo>
                  <a:lnTo>
                    <a:pt x="84" y="104"/>
                  </a:lnTo>
                  <a:lnTo>
                    <a:pt x="96" y="100"/>
                  </a:lnTo>
                  <a:lnTo>
                    <a:pt x="112" y="98"/>
                  </a:lnTo>
                  <a:lnTo>
                    <a:pt x="122" y="98"/>
                  </a:lnTo>
                  <a:lnTo>
                    <a:pt x="128" y="100"/>
                  </a:lnTo>
                  <a:lnTo>
                    <a:pt x="142" y="106"/>
                  </a:lnTo>
                  <a:lnTo>
                    <a:pt x="154" y="118"/>
                  </a:lnTo>
                  <a:lnTo>
                    <a:pt x="164" y="132"/>
                  </a:lnTo>
                  <a:lnTo>
                    <a:pt x="172" y="148"/>
                  </a:lnTo>
                  <a:lnTo>
                    <a:pt x="176" y="170"/>
                  </a:lnTo>
                  <a:lnTo>
                    <a:pt x="180" y="192"/>
                  </a:lnTo>
                  <a:lnTo>
                    <a:pt x="182" y="216"/>
                  </a:lnTo>
                  <a:lnTo>
                    <a:pt x="180" y="246"/>
                  </a:lnTo>
                  <a:lnTo>
                    <a:pt x="176" y="272"/>
                  </a:lnTo>
                  <a:lnTo>
                    <a:pt x="168" y="294"/>
                  </a:lnTo>
                  <a:lnTo>
                    <a:pt x="158" y="314"/>
                  </a:lnTo>
                  <a:lnTo>
                    <a:pt x="148" y="328"/>
                  </a:lnTo>
                  <a:lnTo>
                    <a:pt x="134" y="338"/>
                  </a:lnTo>
                  <a:lnTo>
                    <a:pt x="120" y="344"/>
                  </a:lnTo>
                  <a:lnTo>
                    <a:pt x="104" y="346"/>
                  </a:lnTo>
                  <a:lnTo>
                    <a:pt x="88" y="344"/>
                  </a:lnTo>
                  <a:lnTo>
                    <a:pt x="76" y="340"/>
                  </a:lnTo>
                  <a:lnTo>
                    <a:pt x="66" y="328"/>
                  </a:lnTo>
                  <a:lnTo>
                    <a:pt x="56" y="314"/>
                  </a:lnTo>
                  <a:lnTo>
                    <a:pt x="54" y="314"/>
                  </a:lnTo>
                  <a:lnTo>
                    <a:pt x="50" y="342"/>
                  </a:lnTo>
                  <a:lnTo>
                    <a:pt x="0" y="342"/>
                  </a:lnTo>
                  <a:lnTo>
                    <a:pt x="2" y="274"/>
                  </a:lnTo>
                  <a:lnTo>
                    <a:pt x="2" y="0"/>
                  </a:lnTo>
                  <a:close/>
                  <a:moveTo>
                    <a:pt x="62" y="256"/>
                  </a:moveTo>
                  <a:lnTo>
                    <a:pt x="62" y="256"/>
                  </a:lnTo>
                  <a:lnTo>
                    <a:pt x="62" y="266"/>
                  </a:lnTo>
                  <a:lnTo>
                    <a:pt x="64" y="272"/>
                  </a:lnTo>
                  <a:lnTo>
                    <a:pt x="68" y="284"/>
                  </a:lnTo>
                  <a:lnTo>
                    <a:pt x="76" y="292"/>
                  </a:lnTo>
                  <a:lnTo>
                    <a:pt x="82" y="296"/>
                  </a:lnTo>
                  <a:lnTo>
                    <a:pt x="88" y="298"/>
                  </a:lnTo>
                  <a:lnTo>
                    <a:pt x="96" y="296"/>
                  </a:lnTo>
                  <a:lnTo>
                    <a:pt x="104" y="292"/>
                  </a:lnTo>
                  <a:lnTo>
                    <a:pt x="108" y="286"/>
                  </a:lnTo>
                  <a:lnTo>
                    <a:pt x="114" y="276"/>
                  </a:lnTo>
                  <a:lnTo>
                    <a:pt x="116" y="266"/>
                  </a:lnTo>
                  <a:lnTo>
                    <a:pt x="120" y="252"/>
                  </a:lnTo>
                  <a:lnTo>
                    <a:pt x="120" y="220"/>
                  </a:lnTo>
                  <a:lnTo>
                    <a:pt x="120" y="192"/>
                  </a:lnTo>
                  <a:lnTo>
                    <a:pt x="116" y="178"/>
                  </a:lnTo>
                  <a:lnTo>
                    <a:pt x="114" y="168"/>
                  </a:lnTo>
                  <a:lnTo>
                    <a:pt x="108" y="160"/>
                  </a:lnTo>
                  <a:lnTo>
                    <a:pt x="102" y="154"/>
                  </a:lnTo>
                  <a:lnTo>
                    <a:pt x="96" y="150"/>
                  </a:lnTo>
                  <a:lnTo>
                    <a:pt x="88" y="148"/>
                  </a:lnTo>
                  <a:lnTo>
                    <a:pt x="80" y="150"/>
                  </a:lnTo>
                  <a:lnTo>
                    <a:pt x="72" y="156"/>
                  </a:lnTo>
                  <a:lnTo>
                    <a:pt x="68" y="164"/>
                  </a:lnTo>
                  <a:lnTo>
                    <a:pt x="64" y="174"/>
                  </a:lnTo>
                  <a:lnTo>
                    <a:pt x="62" y="190"/>
                  </a:lnTo>
                  <a:lnTo>
                    <a:pt x="62" y="2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942156" y="6741467"/>
              <a:ext cx="31171" cy="44022"/>
            </a:xfrm>
            <a:custGeom>
              <a:avLst/>
              <a:gdLst>
                <a:gd name="T0" fmla="*/ 447139395 w 176"/>
                <a:gd name="T1" fmla="*/ 1109628385 h 250"/>
                <a:gd name="T2" fmla="*/ 493383008 w 176"/>
                <a:gd name="T3" fmla="*/ 1307239371 h 250"/>
                <a:gd name="T4" fmla="*/ 570455762 w 176"/>
                <a:gd name="T5" fmla="*/ 1444043966 h 250"/>
                <a:gd name="T6" fmla="*/ 693811441 w 176"/>
                <a:gd name="T7" fmla="*/ 1520042172 h 250"/>
                <a:gd name="T8" fmla="*/ 863410535 w 176"/>
                <a:gd name="T9" fmla="*/ 1550464734 h 250"/>
                <a:gd name="T10" fmla="*/ 955936875 w 176"/>
                <a:gd name="T11" fmla="*/ 1535272721 h 250"/>
                <a:gd name="T12" fmla="*/ 1202608921 w 176"/>
                <a:gd name="T13" fmla="*/ 1474466528 h 250"/>
                <a:gd name="T14" fmla="*/ 1264267204 w 176"/>
                <a:gd name="T15" fmla="*/ 1808881912 h 250"/>
                <a:gd name="T16" fmla="*/ 1048424299 w 176"/>
                <a:gd name="T17" fmla="*/ 1869688302 h 250"/>
                <a:gd name="T18" fmla="*/ 770923112 w 176"/>
                <a:gd name="T19" fmla="*/ 1900072131 h 250"/>
                <a:gd name="T20" fmla="*/ 601324018 w 176"/>
                <a:gd name="T21" fmla="*/ 1884880118 h 250"/>
                <a:gd name="T22" fmla="*/ 308369245 w 176"/>
                <a:gd name="T23" fmla="*/ 1763267535 h 250"/>
                <a:gd name="T24" fmla="*/ 107941009 w 176"/>
                <a:gd name="T25" fmla="*/ 1520042172 h 250"/>
                <a:gd name="T26" fmla="*/ 15414472 w 176"/>
                <a:gd name="T27" fmla="*/ 1185626788 h 250"/>
                <a:gd name="T28" fmla="*/ 0 w 176"/>
                <a:gd name="T29" fmla="*/ 988054535 h 250"/>
                <a:gd name="T30" fmla="*/ 61658282 w 176"/>
                <a:gd name="T31" fmla="*/ 577640747 h 250"/>
                <a:gd name="T32" fmla="*/ 215842905 w 176"/>
                <a:gd name="T33" fmla="*/ 273609191 h 250"/>
                <a:gd name="T34" fmla="*/ 447139395 w 176"/>
                <a:gd name="T35" fmla="*/ 75998206 h 250"/>
                <a:gd name="T36" fmla="*/ 724640582 w 176"/>
                <a:gd name="T37" fmla="*/ 0 h 250"/>
                <a:gd name="T38" fmla="*/ 863410535 w 176"/>
                <a:gd name="T39" fmla="*/ 15192013 h 250"/>
                <a:gd name="T40" fmla="*/ 1094668109 w 176"/>
                <a:gd name="T41" fmla="*/ 136804596 h 250"/>
                <a:gd name="T42" fmla="*/ 1264267204 w 176"/>
                <a:gd name="T43" fmla="*/ 364799213 h 250"/>
                <a:gd name="T44" fmla="*/ 1341379072 w 176"/>
                <a:gd name="T45" fmla="*/ 668830966 h 250"/>
                <a:gd name="T46" fmla="*/ 1356793544 w 176"/>
                <a:gd name="T47" fmla="*/ 866441755 h 250"/>
                <a:gd name="T48" fmla="*/ 1341379072 w 176"/>
                <a:gd name="T49" fmla="*/ 1109628385 h 250"/>
                <a:gd name="T50" fmla="*/ 925068818 w 176"/>
                <a:gd name="T51" fmla="*/ 790443549 h 250"/>
                <a:gd name="T52" fmla="*/ 909654346 w 176"/>
                <a:gd name="T53" fmla="*/ 608024576 h 250"/>
                <a:gd name="T54" fmla="*/ 863410535 w 176"/>
                <a:gd name="T55" fmla="*/ 471219980 h 250"/>
                <a:gd name="T56" fmla="*/ 801752253 w 176"/>
                <a:gd name="T57" fmla="*/ 380029959 h 250"/>
                <a:gd name="T58" fmla="*/ 693811441 w 176"/>
                <a:gd name="T59" fmla="*/ 349607397 h 250"/>
                <a:gd name="T60" fmla="*/ 647567631 w 176"/>
                <a:gd name="T61" fmla="*/ 349607397 h 250"/>
                <a:gd name="T62" fmla="*/ 555041291 w 176"/>
                <a:gd name="T63" fmla="*/ 425605603 h 250"/>
                <a:gd name="T64" fmla="*/ 477968536 w 176"/>
                <a:gd name="T65" fmla="*/ 638408405 h 250"/>
                <a:gd name="T66" fmla="*/ 925068818 w 176"/>
                <a:gd name="T67" fmla="*/ 790443549 h 2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250"/>
                <a:gd name="T104" fmla="*/ 176 w 176"/>
                <a:gd name="T105" fmla="*/ 250 h 2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250">
                  <a:moveTo>
                    <a:pt x="58" y="146"/>
                  </a:moveTo>
                  <a:lnTo>
                    <a:pt x="58" y="146"/>
                  </a:lnTo>
                  <a:lnTo>
                    <a:pt x="60" y="160"/>
                  </a:lnTo>
                  <a:lnTo>
                    <a:pt x="64" y="172"/>
                  </a:lnTo>
                  <a:lnTo>
                    <a:pt x="68" y="182"/>
                  </a:lnTo>
                  <a:lnTo>
                    <a:pt x="74" y="190"/>
                  </a:lnTo>
                  <a:lnTo>
                    <a:pt x="82" y="196"/>
                  </a:lnTo>
                  <a:lnTo>
                    <a:pt x="90" y="200"/>
                  </a:lnTo>
                  <a:lnTo>
                    <a:pt x="100" y="202"/>
                  </a:lnTo>
                  <a:lnTo>
                    <a:pt x="112" y="204"/>
                  </a:lnTo>
                  <a:lnTo>
                    <a:pt x="124" y="202"/>
                  </a:lnTo>
                  <a:lnTo>
                    <a:pt x="136" y="200"/>
                  </a:lnTo>
                  <a:lnTo>
                    <a:pt x="156" y="194"/>
                  </a:lnTo>
                  <a:lnTo>
                    <a:pt x="164" y="238"/>
                  </a:lnTo>
                  <a:lnTo>
                    <a:pt x="152" y="242"/>
                  </a:lnTo>
                  <a:lnTo>
                    <a:pt x="136" y="246"/>
                  </a:lnTo>
                  <a:lnTo>
                    <a:pt x="118" y="248"/>
                  </a:lnTo>
                  <a:lnTo>
                    <a:pt x="100" y="250"/>
                  </a:lnTo>
                  <a:lnTo>
                    <a:pt x="78" y="248"/>
                  </a:lnTo>
                  <a:lnTo>
                    <a:pt x="58" y="242"/>
                  </a:lnTo>
                  <a:lnTo>
                    <a:pt x="40" y="232"/>
                  </a:lnTo>
                  <a:lnTo>
                    <a:pt x="26" y="218"/>
                  </a:lnTo>
                  <a:lnTo>
                    <a:pt x="14" y="200"/>
                  </a:lnTo>
                  <a:lnTo>
                    <a:pt x="6" y="180"/>
                  </a:lnTo>
                  <a:lnTo>
                    <a:pt x="2" y="156"/>
                  </a:lnTo>
                  <a:lnTo>
                    <a:pt x="0" y="130"/>
                  </a:lnTo>
                  <a:lnTo>
                    <a:pt x="2" y="102"/>
                  </a:lnTo>
                  <a:lnTo>
                    <a:pt x="8" y="76"/>
                  </a:lnTo>
                  <a:lnTo>
                    <a:pt x="16" y="54"/>
                  </a:lnTo>
                  <a:lnTo>
                    <a:pt x="28" y="36"/>
                  </a:lnTo>
                  <a:lnTo>
                    <a:pt x="42" y="20"/>
                  </a:lnTo>
                  <a:lnTo>
                    <a:pt x="58" y="10"/>
                  </a:lnTo>
                  <a:lnTo>
                    <a:pt x="76" y="4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2" y="18"/>
                  </a:lnTo>
                  <a:lnTo>
                    <a:pt x="154" y="32"/>
                  </a:lnTo>
                  <a:lnTo>
                    <a:pt x="164" y="48"/>
                  </a:lnTo>
                  <a:lnTo>
                    <a:pt x="170" y="66"/>
                  </a:lnTo>
                  <a:lnTo>
                    <a:pt x="174" y="88"/>
                  </a:lnTo>
                  <a:lnTo>
                    <a:pt x="176" y="114"/>
                  </a:lnTo>
                  <a:lnTo>
                    <a:pt x="174" y="134"/>
                  </a:lnTo>
                  <a:lnTo>
                    <a:pt x="174" y="146"/>
                  </a:lnTo>
                  <a:lnTo>
                    <a:pt x="58" y="146"/>
                  </a:lnTo>
                  <a:close/>
                  <a:moveTo>
                    <a:pt x="120" y="104"/>
                  </a:moveTo>
                  <a:lnTo>
                    <a:pt x="120" y="104"/>
                  </a:lnTo>
                  <a:lnTo>
                    <a:pt x="118" y="80"/>
                  </a:lnTo>
                  <a:lnTo>
                    <a:pt x="116" y="70"/>
                  </a:lnTo>
                  <a:lnTo>
                    <a:pt x="112" y="62"/>
                  </a:lnTo>
                  <a:lnTo>
                    <a:pt x="108" y="54"/>
                  </a:lnTo>
                  <a:lnTo>
                    <a:pt x="104" y="50"/>
                  </a:lnTo>
                  <a:lnTo>
                    <a:pt x="98" y="46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6" y="50"/>
                  </a:lnTo>
                  <a:lnTo>
                    <a:pt x="72" y="56"/>
                  </a:lnTo>
                  <a:lnTo>
                    <a:pt x="66" y="64"/>
                  </a:lnTo>
                  <a:lnTo>
                    <a:pt x="62" y="84"/>
                  </a:lnTo>
                  <a:lnTo>
                    <a:pt x="58" y="104"/>
                  </a:lnTo>
                  <a:lnTo>
                    <a:pt x="120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904535" y="6528874"/>
              <a:ext cx="68791" cy="165350"/>
            </a:xfrm>
            <a:custGeom>
              <a:avLst/>
              <a:gdLst>
                <a:gd name="T0" fmla="*/ 0 w 386"/>
                <a:gd name="T1" fmla="*/ 0 h 920"/>
                <a:gd name="T2" fmla="*/ 2147483647 w 386"/>
                <a:gd name="T3" fmla="*/ 0 h 920"/>
                <a:gd name="T4" fmla="*/ 2147483647 w 386"/>
                <a:gd name="T5" fmla="*/ 2147483647 h 920"/>
                <a:gd name="T6" fmla="*/ 0 w 386"/>
                <a:gd name="T7" fmla="*/ 0 h 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6"/>
                <a:gd name="T13" fmla="*/ 0 h 920"/>
                <a:gd name="T14" fmla="*/ 386 w 386"/>
                <a:gd name="T15" fmla="*/ 920 h 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" h="920">
                  <a:moveTo>
                    <a:pt x="0" y="0"/>
                  </a:moveTo>
                  <a:lnTo>
                    <a:pt x="386" y="0"/>
                  </a:lnTo>
                  <a:lnTo>
                    <a:pt x="386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786300" y="6528874"/>
              <a:ext cx="68791" cy="165350"/>
            </a:xfrm>
            <a:custGeom>
              <a:avLst/>
              <a:gdLst>
                <a:gd name="T0" fmla="*/ 2147483647 w 386"/>
                <a:gd name="T1" fmla="*/ 0 h 920"/>
                <a:gd name="T2" fmla="*/ 0 w 386"/>
                <a:gd name="T3" fmla="*/ 0 h 920"/>
                <a:gd name="T4" fmla="*/ 0 w 386"/>
                <a:gd name="T5" fmla="*/ 2147483647 h 920"/>
                <a:gd name="T6" fmla="*/ 2147483647 w 386"/>
                <a:gd name="T7" fmla="*/ 0 h 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6"/>
                <a:gd name="T13" fmla="*/ 0 h 920"/>
                <a:gd name="T14" fmla="*/ 386 w 386"/>
                <a:gd name="T15" fmla="*/ 920 h 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" h="920">
                  <a:moveTo>
                    <a:pt x="386" y="0"/>
                  </a:moveTo>
                  <a:lnTo>
                    <a:pt x="0" y="0"/>
                  </a:lnTo>
                  <a:lnTo>
                    <a:pt x="0" y="92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849717" y="6589001"/>
              <a:ext cx="74166" cy="105223"/>
            </a:xfrm>
            <a:custGeom>
              <a:avLst/>
              <a:gdLst>
                <a:gd name="T0" fmla="*/ 1336771916 w 416"/>
                <a:gd name="T1" fmla="*/ 0 h 582"/>
                <a:gd name="T2" fmla="*/ 2147483647 w 416"/>
                <a:gd name="T3" fmla="*/ 2147483647 h 582"/>
                <a:gd name="T4" fmla="*/ 1997308539 w 416"/>
                <a:gd name="T5" fmla="*/ 2147483647 h 582"/>
                <a:gd name="T6" fmla="*/ 1415424145 w 416"/>
                <a:gd name="T7" fmla="*/ 2147483647 h 582"/>
                <a:gd name="T8" fmla="*/ 0 w 416"/>
                <a:gd name="T9" fmla="*/ 2147483647 h 582"/>
                <a:gd name="T10" fmla="*/ 1336771916 w 416"/>
                <a:gd name="T11" fmla="*/ 0 h 5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6"/>
                <a:gd name="T19" fmla="*/ 0 h 582"/>
                <a:gd name="T20" fmla="*/ 416 w 416"/>
                <a:gd name="T21" fmla="*/ 582 h 5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6" h="582">
                  <a:moveTo>
                    <a:pt x="170" y="0"/>
                  </a:moveTo>
                  <a:lnTo>
                    <a:pt x="416" y="582"/>
                  </a:lnTo>
                  <a:lnTo>
                    <a:pt x="254" y="582"/>
                  </a:lnTo>
                  <a:lnTo>
                    <a:pt x="180" y="396"/>
                  </a:lnTo>
                  <a:lnTo>
                    <a:pt x="0" y="39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8977626" y="6528874"/>
              <a:ext cx="12899" cy="12884"/>
            </a:xfrm>
            <a:custGeom>
              <a:avLst/>
              <a:gdLst>
                <a:gd name="T0" fmla="*/ 287240651 w 72"/>
                <a:gd name="T1" fmla="*/ 0 h 72"/>
                <a:gd name="T2" fmla="*/ 398918740 w 72"/>
                <a:gd name="T3" fmla="*/ 15968860 h 72"/>
                <a:gd name="T4" fmla="*/ 494665623 w 72"/>
                <a:gd name="T5" fmla="*/ 79764775 h 72"/>
                <a:gd name="T6" fmla="*/ 558470370 w 72"/>
                <a:gd name="T7" fmla="*/ 175498211 h 72"/>
                <a:gd name="T8" fmla="*/ 574441339 w 72"/>
                <a:gd name="T9" fmla="*/ 287160744 h 72"/>
                <a:gd name="T10" fmla="*/ 574441339 w 72"/>
                <a:gd name="T11" fmla="*/ 335027562 h 72"/>
                <a:gd name="T12" fmla="*/ 526567997 w 72"/>
                <a:gd name="T13" fmla="*/ 446690095 h 72"/>
                <a:gd name="T14" fmla="*/ 446792281 w 72"/>
                <a:gd name="T15" fmla="*/ 526454871 h 72"/>
                <a:gd name="T16" fmla="*/ 351045398 w 72"/>
                <a:gd name="T17" fmla="*/ 558352829 h 72"/>
                <a:gd name="T18" fmla="*/ 287240651 w 72"/>
                <a:gd name="T19" fmla="*/ 574321688 h 72"/>
                <a:gd name="T20" fmla="*/ 175522599 w 72"/>
                <a:gd name="T21" fmla="*/ 542423730 h 72"/>
                <a:gd name="T22" fmla="*/ 79775715 w 72"/>
                <a:gd name="T23" fmla="*/ 494556913 h 72"/>
                <a:gd name="T24" fmla="*/ 15971169 w 72"/>
                <a:gd name="T25" fmla="*/ 398823278 h 72"/>
                <a:gd name="T26" fmla="*/ 0 w 72"/>
                <a:gd name="T27" fmla="*/ 287160744 h 72"/>
                <a:gd name="T28" fmla="*/ 0 w 72"/>
                <a:gd name="T29" fmla="*/ 223365028 h 72"/>
                <a:gd name="T30" fmla="*/ 47873542 w 72"/>
                <a:gd name="T31" fmla="*/ 127631393 h 72"/>
                <a:gd name="T32" fmla="*/ 127649257 w 72"/>
                <a:gd name="T33" fmla="*/ 47866818 h 72"/>
                <a:gd name="T34" fmla="*/ 223396141 w 72"/>
                <a:gd name="T35" fmla="*/ 0 h 72"/>
                <a:gd name="T36" fmla="*/ 287240651 w 72"/>
                <a:gd name="T37" fmla="*/ 0 h 72"/>
                <a:gd name="T38" fmla="*/ 287240651 w 72"/>
                <a:gd name="T39" fmla="*/ 47866818 h 72"/>
                <a:gd name="T40" fmla="*/ 207424972 w 72"/>
                <a:gd name="T41" fmla="*/ 63795716 h 72"/>
                <a:gd name="T42" fmla="*/ 79775715 w 72"/>
                <a:gd name="T43" fmla="*/ 191427309 h 72"/>
                <a:gd name="T44" fmla="*/ 63844511 w 72"/>
                <a:gd name="T45" fmla="*/ 287160744 h 72"/>
                <a:gd name="T46" fmla="*/ 127649257 w 72"/>
                <a:gd name="T47" fmla="*/ 446690095 h 72"/>
                <a:gd name="T48" fmla="*/ 239367309 w 72"/>
                <a:gd name="T49" fmla="*/ 510525772 h 72"/>
                <a:gd name="T50" fmla="*/ 287240651 w 72"/>
                <a:gd name="T51" fmla="*/ 526454871 h 72"/>
                <a:gd name="T52" fmla="*/ 382947571 w 72"/>
                <a:gd name="T53" fmla="*/ 510525772 h 72"/>
                <a:gd name="T54" fmla="*/ 494665623 w 72"/>
                <a:gd name="T55" fmla="*/ 382894379 h 72"/>
                <a:gd name="T56" fmla="*/ 510596828 w 72"/>
                <a:gd name="T57" fmla="*/ 287160744 h 72"/>
                <a:gd name="T58" fmla="*/ 446792281 w 72"/>
                <a:gd name="T59" fmla="*/ 111662534 h 72"/>
                <a:gd name="T60" fmla="*/ 335074229 w 72"/>
                <a:gd name="T61" fmla="*/ 47866818 h 72"/>
                <a:gd name="T62" fmla="*/ 287240651 w 72"/>
                <a:gd name="T63" fmla="*/ 47866818 h 72"/>
                <a:gd name="T64" fmla="*/ 175522599 w 72"/>
                <a:gd name="T65" fmla="*/ 446690095 h 72"/>
                <a:gd name="T66" fmla="*/ 175522599 w 72"/>
                <a:gd name="T67" fmla="*/ 127631393 h 72"/>
                <a:gd name="T68" fmla="*/ 271269483 w 72"/>
                <a:gd name="T69" fmla="*/ 127631393 h 72"/>
                <a:gd name="T70" fmla="*/ 382947571 w 72"/>
                <a:gd name="T71" fmla="*/ 143600453 h 72"/>
                <a:gd name="T72" fmla="*/ 398918740 w 72"/>
                <a:gd name="T73" fmla="*/ 175498211 h 72"/>
                <a:gd name="T74" fmla="*/ 398918740 w 72"/>
                <a:gd name="T75" fmla="*/ 223365028 h 72"/>
                <a:gd name="T76" fmla="*/ 382947571 w 72"/>
                <a:gd name="T77" fmla="*/ 271191885 h 72"/>
                <a:gd name="T78" fmla="*/ 351045398 w 72"/>
                <a:gd name="T79" fmla="*/ 287160744 h 72"/>
                <a:gd name="T80" fmla="*/ 382947571 w 72"/>
                <a:gd name="T81" fmla="*/ 319058702 h 72"/>
                <a:gd name="T82" fmla="*/ 398918740 w 72"/>
                <a:gd name="T83" fmla="*/ 366925520 h 72"/>
                <a:gd name="T84" fmla="*/ 351045398 w 72"/>
                <a:gd name="T85" fmla="*/ 446690095 h 72"/>
                <a:gd name="T86" fmla="*/ 335074229 w 72"/>
                <a:gd name="T87" fmla="*/ 366925520 h 72"/>
                <a:gd name="T88" fmla="*/ 319143024 w 72"/>
                <a:gd name="T89" fmla="*/ 335027562 h 72"/>
                <a:gd name="T90" fmla="*/ 239367309 w 72"/>
                <a:gd name="T91" fmla="*/ 319058702 h 72"/>
                <a:gd name="T92" fmla="*/ 239367309 w 72"/>
                <a:gd name="T93" fmla="*/ 271191885 h 72"/>
                <a:gd name="T94" fmla="*/ 271269483 w 72"/>
                <a:gd name="T95" fmla="*/ 271191885 h 72"/>
                <a:gd name="T96" fmla="*/ 335074229 w 72"/>
                <a:gd name="T97" fmla="*/ 239294127 h 72"/>
                <a:gd name="T98" fmla="*/ 351045398 w 72"/>
                <a:gd name="T99" fmla="*/ 223365028 h 72"/>
                <a:gd name="T100" fmla="*/ 335074229 w 72"/>
                <a:gd name="T101" fmla="*/ 175498211 h 72"/>
                <a:gd name="T102" fmla="*/ 271269483 w 72"/>
                <a:gd name="T103" fmla="*/ 159529351 h 72"/>
                <a:gd name="T104" fmla="*/ 239367309 w 72"/>
                <a:gd name="T105" fmla="*/ 175498211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"/>
                <a:gd name="T160" fmla="*/ 0 h 72"/>
                <a:gd name="T161" fmla="*/ 72 w 72"/>
                <a:gd name="T162" fmla="*/ 72 h 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" h="72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68"/>
                  </a:lnTo>
                  <a:lnTo>
                    <a:pt x="44" y="70"/>
                  </a:lnTo>
                  <a:lnTo>
                    <a:pt x="36" y="72"/>
                  </a:lnTo>
                  <a:lnTo>
                    <a:pt x="28" y="70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6"/>
                  </a:moveTo>
                  <a:lnTo>
                    <a:pt x="36" y="6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10" y="24"/>
                  </a:lnTo>
                  <a:lnTo>
                    <a:pt x="8" y="36"/>
                  </a:lnTo>
                  <a:lnTo>
                    <a:pt x="10" y="48"/>
                  </a:lnTo>
                  <a:lnTo>
                    <a:pt x="16" y="56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4" y="36"/>
                  </a:lnTo>
                  <a:lnTo>
                    <a:pt x="62" y="24"/>
                  </a:lnTo>
                  <a:lnTo>
                    <a:pt x="56" y="14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6" y="6"/>
                  </a:lnTo>
                  <a:close/>
                  <a:moveTo>
                    <a:pt x="30" y="56"/>
                  </a:moveTo>
                  <a:lnTo>
                    <a:pt x="22" y="56"/>
                  </a:lnTo>
                  <a:lnTo>
                    <a:pt x="22" y="16"/>
                  </a:lnTo>
                  <a:lnTo>
                    <a:pt x="34" y="16"/>
                  </a:lnTo>
                  <a:lnTo>
                    <a:pt x="42" y="16"/>
                  </a:lnTo>
                  <a:lnTo>
                    <a:pt x="48" y="18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4" y="36"/>
                  </a:lnTo>
                  <a:lnTo>
                    <a:pt x="48" y="40"/>
                  </a:lnTo>
                  <a:lnTo>
                    <a:pt x="50" y="46"/>
                  </a:lnTo>
                  <a:lnTo>
                    <a:pt x="52" y="56"/>
                  </a:lnTo>
                  <a:lnTo>
                    <a:pt x="44" y="56"/>
                  </a:lnTo>
                  <a:lnTo>
                    <a:pt x="42" y="46"/>
                  </a:lnTo>
                  <a:lnTo>
                    <a:pt x="40" y="42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30" y="56"/>
                  </a:lnTo>
                  <a:close/>
                  <a:moveTo>
                    <a:pt x="30" y="34"/>
                  </a:moveTo>
                  <a:lnTo>
                    <a:pt x="34" y="34"/>
                  </a:lnTo>
                  <a:lnTo>
                    <a:pt x="40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3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Adobe Clean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281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Provides an excellent platform to share information</a:t>
            </a:r>
            <a:endParaRPr lang="en-US" dirty="0"/>
          </a:p>
        </p:txBody>
      </p:sp>
      <p:pic>
        <p:nvPicPr>
          <p:cNvPr id="1026" name="Picture 2" descr="http://www.sneijers.net/wp-content/uploads/2011/08/leveraging-social-medi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7443"/>
            <a:ext cx="7543800" cy="50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4" y="851582"/>
            <a:ext cx="3073508" cy="2348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information is positive or reliable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5" name="Content Placeholder 3" descr="bliebe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10485" y="851582"/>
            <a:ext cx="3249637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images.smh.com.au/2010/03/26/1260730/kitkat-420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4" y="4114800"/>
            <a:ext cx="3533007" cy="2271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bs.twimg.com/media/BIjWCqfCAAAXGTI.jpg: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111" y="4686300"/>
            <a:ext cx="3966011" cy="1699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qH5_24MG0d4/UUdTyKLJjfI/AAAAAAAACY0/9qfaClt-Xp4/s1600/gossip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06713"/>
            <a:ext cx="3810001" cy="37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5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Egyptian Government had a mechanism to limit the spread of the anti-campaign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Could the revolution have been avoided?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Nestle had a way to nullify </a:t>
            </a:r>
            <a:r>
              <a:rPr lang="en-US" dirty="0" err="1" smtClean="0"/>
              <a:t>GreenPeace’s</a:t>
            </a:r>
            <a:r>
              <a:rPr lang="en-US" dirty="0" smtClean="0"/>
              <a:t> campaign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Could Nestle have saved it’s reputation?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86129"/>
            <a:ext cx="3067050" cy="217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zipdial.com/corp/wp-content/uploads/2012/05/green-peace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8"/>
          <a:stretch/>
        </p:blipFill>
        <p:spPr bwMode="auto">
          <a:xfrm>
            <a:off x="6789361" y="3810000"/>
            <a:ext cx="18212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6781800" y="3581400"/>
            <a:ext cx="1905000" cy="2133600"/>
          </a:xfrm>
          <a:prstGeom prst="mathMultiply">
            <a:avLst>
              <a:gd name="adj1" fmla="val 294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5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1816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Given a rumor/negative campaign in a social network, identify nodes critical to its flow and design a mechanism to control the spread.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Objectives: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39896844"/>
              </p:ext>
            </p:extLst>
          </p:nvPr>
        </p:nvGraphicFramePr>
        <p:xfrm>
          <a:off x="304800" y="1778000"/>
          <a:ext cx="8686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62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6E54D4-1876-48E4-AAAE-1351FBC1D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E61DFB-DC85-44DA-9AE3-D375B4329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FC1595-AAFA-4FB4-9F0C-01F8E8489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193796-0593-4876-A490-71BE7AB1B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F1D6F0-523E-4B9B-827B-D2E688888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B04BD8-0E1D-4589-A399-82391C36C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639867-6E89-417F-8E61-7EB506969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B48D1-C717-4F23-8E21-7AB7E581A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665FC9-4517-455B-A706-88C13EB87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E857CF-F7DF-4C56-AD70-22D29C678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D0554A-134D-4D9E-93DF-BD412B49E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45" y="1040153"/>
            <a:ext cx="2667000" cy="19385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Part 1: Diffusion modeling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342184"/>
            <a:ext cx="5715000" cy="194095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 3: Seeding and targeting positive campaigns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038939"/>
            <a:ext cx="5715000" cy="19385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 2: Campaign source and spread estimation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1816321"/>
              </p:ext>
            </p:extLst>
          </p:nvPr>
        </p:nvGraphicFramePr>
        <p:xfrm>
          <a:off x="228600" y="990600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pic>
        <p:nvPicPr>
          <p:cNvPr id="5" name="Picture 4" descr="approa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670959"/>
            <a:ext cx="2432050" cy="24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265238"/>
            <a:ext cx="8686800" cy="411162"/>
          </a:xfrm>
        </p:spPr>
        <p:txBody>
          <a:bodyPr/>
          <a:lstStyle/>
          <a:p>
            <a:pPr algn="ctr"/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5" name="Picture 4" descr="http://www.politicalwebscience.com/wp-content/uploads/2011/04/negative-political-advertis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7" y="2133600"/>
            <a:ext cx="4835525" cy="362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45" y="1040153"/>
            <a:ext cx="2667000" cy="19385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Part 1: Diffusion modeling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342184"/>
            <a:ext cx="5715000" cy="194095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 3: Seeding and targeting positive campaigns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038939"/>
            <a:ext cx="5715000" cy="19385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 2: Campaign source and spread estimation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3476752"/>
              </p:ext>
            </p:extLst>
          </p:nvPr>
        </p:nvGraphicFramePr>
        <p:xfrm>
          <a:off x="228600" y="990600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pic>
        <p:nvPicPr>
          <p:cNvPr id="5" name="Picture 4" descr="approa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670959"/>
            <a:ext cx="2432050" cy="24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obe Master Widescreen 2012a">
  <a:themeElements>
    <a:clrScheme name="Adobe 2009">
      <a:dk1>
        <a:srgbClr val="000000"/>
      </a:dk1>
      <a:lt1>
        <a:sysClr val="window" lastClr="FFFFFF"/>
      </a:lt1>
      <a:dk2>
        <a:srgbClr val="6B737B"/>
      </a:dk2>
      <a:lt2>
        <a:srgbClr val="DADDE0"/>
      </a:lt2>
      <a:accent1>
        <a:srgbClr val="C1D82F"/>
      </a:accent1>
      <a:accent2>
        <a:srgbClr val="00A4E4"/>
      </a:accent2>
      <a:accent3>
        <a:srgbClr val="8348B5"/>
      </a:accent3>
      <a:accent4>
        <a:srgbClr val="FBB034"/>
      </a:accent4>
      <a:accent5>
        <a:srgbClr val="FFDD00"/>
      </a:accent5>
      <a:accent6>
        <a:srgbClr val="FF0000"/>
      </a:accent6>
      <a:hlink>
        <a:srgbClr val="000000"/>
      </a:hlink>
      <a:folHlink>
        <a:srgbClr val="3F3F3F"/>
      </a:folHlink>
    </a:clrScheme>
    <a:fontScheme name="Adobe Clean 2009">
      <a:majorFont>
        <a:latin typeface="Adobe Clean"/>
        <a:ea typeface=""/>
        <a:cs typeface=""/>
      </a:majorFont>
      <a:minorFont>
        <a:latin typeface="Adobe Clean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Corporate_Presentation_Template_2013_PowerPoint_16x9</Template>
  <TotalTime>2795</TotalTime>
  <Words>836</Words>
  <Application>Microsoft Office PowerPoint</Application>
  <PresentationFormat>On-screen Show (4:3)</PresentationFormat>
  <Paragraphs>214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Adobe Master Widescreen 2012a</vt:lpstr>
      <vt:lpstr>Stemming the spread of rumors in a social network</vt:lpstr>
      <vt:lpstr>Social Media - Lots of upsides!</vt:lpstr>
      <vt:lpstr>Provides an excellent platform to share information</vt:lpstr>
      <vt:lpstr>Not all information is positive or reliable</vt:lpstr>
      <vt:lpstr>What if ?</vt:lpstr>
      <vt:lpstr>Problem Statement</vt:lpstr>
      <vt:lpstr>Proposed Approach</vt:lpstr>
      <vt:lpstr>Demo</vt:lpstr>
      <vt:lpstr>Proposed Approach</vt:lpstr>
      <vt:lpstr>Proposed Approach</vt:lpstr>
      <vt:lpstr>Data Set </vt:lpstr>
      <vt:lpstr>Proposed Approach</vt:lpstr>
      <vt:lpstr>Campaign Source Estimation: Monitor Nodes</vt:lpstr>
      <vt:lpstr>Source Identification : Approach 1</vt:lpstr>
      <vt:lpstr>Experiment 1: Error in Information Source Detection</vt:lpstr>
      <vt:lpstr>Source Identification : Approach 2</vt:lpstr>
      <vt:lpstr>Proposed Approach</vt:lpstr>
      <vt:lpstr>Measuring “Susceptibility”</vt:lpstr>
      <vt:lpstr>Susceptibility Score: Approach 1</vt:lpstr>
      <vt:lpstr>Susceptibility Score: Approach 2</vt:lpstr>
      <vt:lpstr>Results and analysis</vt:lpstr>
      <vt:lpstr>Experiment1: Percentage Susceptible Nodes Saved</vt:lpstr>
      <vt:lpstr>Experiment2: Percentage Infections Avoided</vt:lpstr>
      <vt:lpstr>Papers and IDs</vt:lpstr>
      <vt:lpstr>Internship is not all about work!</vt:lpstr>
      <vt:lpstr>We were travelling…</vt:lpstr>
      <vt:lpstr>We were dancing and partying…</vt:lpstr>
      <vt:lpstr>Amidst all these, there was some time for serious work!?!?</vt:lpstr>
      <vt:lpstr>PowerPoint Presentation</vt:lpstr>
    </vt:vector>
  </TitlesOfParts>
  <Company>Adobe Systems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Limiting the spread of rumors in a network</dc:title>
  <dc:creator>Lenovo User</dc:creator>
  <cp:lastModifiedBy>Lenovo User</cp:lastModifiedBy>
  <cp:revision>157</cp:revision>
  <dcterms:created xsi:type="dcterms:W3CDTF">2013-05-22T04:12:02Z</dcterms:created>
  <dcterms:modified xsi:type="dcterms:W3CDTF">2013-07-12T08:57:36Z</dcterms:modified>
</cp:coreProperties>
</file>